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1943" r:id="rId2"/>
    <p:sldId id="257" r:id="rId3"/>
    <p:sldId id="1955" r:id="rId4"/>
    <p:sldId id="1952" r:id="rId5"/>
    <p:sldId id="1944" r:id="rId6"/>
    <p:sldId id="1975" r:id="rId7"/>
    <p:sldId id="1974" r:id="rId8"/>
    <p:sldId id="1977" r:id="rId9"/>
    <p:sldId id="1976" r:id="rId10"/>
    <p:sldId id="1980" r:id="rId11"/>
    <p:sldId id="1979" r:id="rId12"/>
    <p:sldId id="1956" r:id="rId13"/>
    <p:sldId id="1972" r:id="rId14"/>
    <p:sldId id="1967" r:id="rId15"/>
    <p:sldId id="1973" r:id="rId16"/>
    <p:sldId id="1968" r:id="rId17"/>
    <p:sldId id="1957" r:id="rId18"/>
    <p:sldId id="1958" r:id="rId19"/>
    <p:sldId id="1962" r:id="rId20"/>
    <p:sldId id="1947" r:id="rId21"/>
    <p:sldId id="1949" r:id="rId22"/>
    <p:sldId id="1954" r:id="rId23"/>
    <p:sldId id="256" r:id="rId24"/>
    <p:sldId id="1960" r:id="rId25"/>
    <p:sldId id="1978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Pretendard" panose="02000503000000020004" pitchFamily="2" charset="-127"/>
      <p:regular r:id="rId34"/>
      <p:bold r:id="rId35"/>
    </p:embeddedFont>
    <p:embeddedFont>
      <p:font typeface="Pretendard Light" panose="02000403000000020004" pitchFamily="2" charset="-127"/>
      <p:regular r:id="rId36"/>
    </p:embeddedFont>
    <p:embeddedFont>
      <p:font typeface="Pretendard Medium" panose="02000503000000020004" pitchFamily="2" charset="-127"/>
      <p:regular r:id="rId37"/>
    </p:embeddedFont>
    <p:embeddedFont>
      <p:font typeface="Pretendard SemiBold" panose="02000503000000020004" pitchFamily="2" charset="-127"/>
      <p:regular r:id="rId38"/>
      <p:bold r:id="rId3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06E"/>
    <a:srgbClr val="BA9F87"/>
    <a:srgbClr val="313946"/>
    <a:srgbClr val="FFFFFE"/>
    <a:srgbClr val="2626FF"/>
    <a:srgbClr val="EBF2FB"/>
    <a:srgbClr val="D5D8EC"/>
    <a:srgbClr val="2E3642"/>
    <a:srgbClr val="254171"/>
    <a:srgbClr val="F8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7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368" y="192"/>
      </p:cViewPr>
      <p:guideLst>
        <p:guide orient="horz" pos="2205"/>
        <p:guide pos="3840"/>
        <p:guide pos="257"/>
        <p:guide pos="737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su/Downloads/&#4355;&#4450;&#4361;&#4465;&#4359;&#4457;&#4355;&#446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su/Downloads/ppt%20&#4361;&#4469;&#4354;&#4449;&#4357;&#4469;&#4363;&#4457;&#4363;&#4458;%20&#4358;&#4450;&#4358;&#4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su/Downloads/ppt%20&#4361;&#4469;&#4354;&#4449;&#4357;&#4469;&#4363;&#4457;&#4363;&#4458;%20&#4358;&#4450;&#4358;&#4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su/Downloads/ppt%20&#4361;&#4469;&#4354;&#4449;&#4357;&#4469;&#4363;&#4457;&#4363;&#4458;%20&#4358;&#4450;&#4358;&#445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su/Downloads/ppt%20&#4361;&#4469;&#4354;&#4449;&#4357;&#4469;&#4363;&#4457;&#4363;&#4458;%20&#4358;&#4450;&#4358;&#445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su/Downloads/1)2)%20&#4369;&#4469;&#4369;&#4469;&#4368;&#4469;%20&#4352;&#4467;&#4523;&#4352;&#4453;%20&#4352;&#4467;&#4357;&#4469;&#4535;&#4364;&#4449;&#4357;&#4461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su/Downloads/1)2)%20&#4369;&#4469;&#4369;&#4469;&#4368;&#4469;%20&#4352;&#4467;&#4523;&#4352;&#4453;%20&#4352;&#4467;&#4357;&#4469;&#4535;&#4364;&#4449;&#4357;&#4461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su/Downloads/apendix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su/Downloads/apendix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532194820601587E-2"/>
          <c:y val="0.17087194022621471"/>
          <c:w val="0.90525904397610535"/>
          <c:h val="0.665455950021078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전체시장상승예측</c:v>
                </c:pt>
              </c:strCache>
            </c:strRef>
          </c:tx>
          <c:spPr>
            <a:solidFill>
              <a:srgbClr val="C00000">
                <a:alpha val="7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Sheet1!$J$2:$J$6</c:f>
              <c:strCache>
                <c:ptCount val="5"/>
                <c:pt idx="0">
                  <c:v>12월 3주</c:v>
                </c:pt>
                <c:pt idx="1">
                  <c:v>12월 4주</c:v>
                </c:pt>
                <c:pt idx="2">
                  <c:v>1월 1주</c:v>
                </c:pt>
                <c:pt idx="3">
                  <c:v>1월 2주</c:v>
                </c:pt>
                <c:pt idx="4">
                  <c:v>1월 3주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0.46590909090909088</c:v>
                </c:pt>
                <c:pt idx="1">
                  <c:v>0.43181818181818182</c:v>
                </c:pt>
                <c:pt idx="2">
                  <c:v>0.18309859154929578</c:v>
                </c:pt>
                <c:pt idx="3">
                  <c:v>0.21111111111111111</c:v>
                </c:pt>
                <c:pt idx="4">
                  <c:v>5.5555555555555552E-2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03-924C-AB14-80DAE4F9227A}"/>
            </c:ext>
          </c:extLst>
        </c:ser>
        <c:ser>
          <c:idx val="1"/>
          <c:order val="1"/>
          <c:tx>
            <c:strRef>
              <c:f>Sheet1!$I$1</c:f>
              <c:strCache>
                <c:ptCount val="1"/>
                <c:pt idx="0">
                  <c:v>전체시장하락예측</c:v>
                </c:pt>
              </c:strCache>
            </c:strRef>
          </c:tx>
          <c:spPr>
            <a:solidFill>
              <a:srgbClr val="002060">
                <a:alpha val="64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Sheet1!$J$2:$J$6</c:f>
              <c:strCache>
                <c:ptCount val="5"/>
                <c:pt idx="0">
                  <c:v>12월 3주</c:v>
                </c:pt>
                <c:pt idx="1">
                  <c:v>12월 4주</c:v>
                </c:pt>
                <c:pt idx="2">
                  <c:v>1월 1주</c:v>
                </c:pt>
                <c:pt idx="3">
                  <c:v>1월 2주</c:v>
                </c:pt>
                <c:pt idx="4">
                  <c:v>1월 3주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-0.53409090909090895</c:v>
                </c:pt>
                <c:pt idx="1">
                  <c:v>-0.56818181818181801</c:v>
                </c:pt>
                <c:pt idx="2">
                  <c:v>-0.81690140845070403</c:v>
                </c:pt>
                <c:pt idx="3">
                  <c:v>-0.78888888888888897</c:v>
                </c:pt>
                <c:pt idx="4">
                  <c:v>-0.94444444444444398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03-924C-AB14-80DAE4F92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79768744"/>
        <c:axId val="579769528"/>
      </c:barChart>
      <c:lineChart>
        <c:grouping val="standard"/>
        <c:varyColors val="0"/>
        <c:ser>
          <c:idx val="2"/>
          <c:order val="2"/>
          <c:tx>
            <c:strRef>
              <c:f>Sheet1!$H$11</c:f>
              <c:strCache>
                <c:ptCount val="1"/>
                <c:pt idx="0">
                  <c:v>ESR 등락예측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val>
            <c:numRef>
              <c:f>Sheet1!$H$12:$H$16</c:f>
              <c:numCache>
                <c:formatCode>General</c:formatCode>
                <c:ptCount val="5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03-924C-AB14-80DAE4F92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9776584"/>
        <c:axId val="579772272"/>
      </c:lineChart>
      <c:catAx>
        <c:axId val="579768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endParaRPr lang="ko-Kore-KR"/>
          </a:p>
        </c:txPr>
        <c:crossAx val="579769528"/>
        <c:crosses val="autoZero"/>
        <c:auto val="1"/>
        <c:lblAlgn val="ctr"/>
        <c:lblOffset val="100"/>
        <c:noMultiLvlLbl val="0"/>
      </c:catAx>
      <c:valAx>
        <c:axId val="579769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79768744"/>
        <c:crosses val="autoZero"/>
        <c:crossBetween val="between"/>
      </c:valAx>
      <c:valAx>
        <c:axId val="57977227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79776584"/>
        <c:crosses val="max"/>
        <c:crossBetween val="between"/>
      </c:valAx>
      <c:catAx>
        <c:axId val="579776584"/>
        <c:scaling>
          <c:orientation val="minMax"/>
        </c:scaling>
        <c:delete val="1"/>
        <c:axPos val="b"/>
        <c:majorTickMark val="none"/>
        <c:minorTickMark val="none"/>
        <c:tickLblPos val="nextTo"/>
        <c:crossAx val="5797722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184886167041643E-2"/>
          <c:y val="3.3271816444966681E-3"/>
          <c:w val="0.8999998257064552"/>
          <c:h val="0.14508704356919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'시나리오 페이지 차트'!$C$1</c:f>
              <c:strCache>
                <c:ptCount val="1"/>
                <c:pt idx="0">
                  <c:v>코스피</c:v>
                </c:pt>
              </c:strCache>
            </c:strRef>
          </c:tx>
          <c:spPr>
            <a:ln w="28575" cap="rnd">
              <a:solidFill>
                <a:srgbClr val="313946"/>
              </a:solidFill>
              <a:round/>
            </a:ln>
            <a:effectLst/>
          </c:spPr>
          <c:marker>
            <c:symbol val="none"/>
          </c:marker>
          <c:cat>
            <c:numRef>
              <c:f>'시나리오 페이지 차트'!$A$21:$A$123</c:f>
              <c:numCache>
                <c:formatCode>yyyy\-mm\-dd</c:formatCode>
                <c:ptCount val="103"/>
                <c:pt idx="0">
                  <c:v>44501</c:v>
                </c:pt>
                <c:pt idx="1">
                  <c:v>44502</c:v>
                </c:pt>
                <c:pt idx="2">
                  <c:v>44503</c:v>
                </c:pt>
                <c:pt idx="3">
                  <c:v>44504</c:v>
                </c:pt>
                <c:pt idx="4">
                  <c:v>44505</c:v>
                </c:pt>
                <c:pt idx="5">
                  <c:v>44508</c:v>
                </c:pt>
                <c:pt idx="6">
                  <c:v>44509</c:v>
                </c:pt>
                <c:pt idx="7">
                  <c:v>44510</c:v>
                </c:pt>
                <c:pt idx="8">
                  <c:v>44511</c:v>
                </c:pt>
                <c:pt idx="9">
                  <c:v>44512</c:v>
                </c:pt>
                <c:pt idx="10">
                  <c:v>44515</c:v>
                </c:pt>
                <c:pt idx="11">
                  <c:v>44516</c:v>
                </c:pt>
                <c:pt idx="12">
                  <c:v>44517</c:v>
                </c:pt>
                <c:pt idx="13">
                  <c:v>44518</c:v>
                </c:pt>
                <c:pt idx="14">
                  <c:v>44519</c:v>
                </c:pt>
                <c:pt idx="15">
                  <c:v>44522</c:v>
                </c:pt>
                <c:pt idx="16">
                  <c:v>44523</c:v>
                </c:pt>
                <c:pt idx="17">
                  <c:v>44524</c:v>
                </c:pt>
                <c:pt idx="18">
                  <c:v>44525</c:v>
                </c:pt>
                <c:pt idx="19">
                  <c:v>44526</c:v>
                </c:pt>
                <c:pt idx="20">
                  <c:v>44529</c:v>
                </c:pt>
                <c:pt idx="21">
                  <c:v>44530</c:v>
                </c:pt>
                <c:pt idx="22">
                  <c:v>44531</c:v>
                </c:pt>
                <c:pt idx="23">
                  <c:v>44532</c:v>
                </c:pt>
                <c:pt idx="24">
                  <c:v>44533</c:v>
                </c:pt>
                <c:pt idx="25">
                  <c:v>44536</c:v>
                </c:pt>
                <c:pt idx="26">
                  <c:v>44537</c:v>
                </c:pt>
                <c:pt idx="27">
                  <c:v>44538</c:v>
                </c:pt>
                <c:pt idx="28">
                  <c:v>44539</c:v>
                </c:pt>
                <c:pt idx="29">
                  <c:v>44540</c:v>
                </c:pt>
                <c:pt idx="30">
                  <c:v>44543</c:v>
                </c:pt>
                <c:pt idx="31">
                  <c:v>44544</c:v>
                </c:pt>
                <c:pt idx="32">
                  <c:v>44545</c:v>
                </c:pt>
                <c:pt idx="33">
                  <c:v>44546</c:v>
                </c:pt>
                <c:pt idx="34">
                  <c:v>44547</c:v>
                </c:pt>
                <c:pt idx="35">
                  <c:v>44550</c:v>
                </c:pt>
                <c:pt idx="36">
                  <c:v>44551</c:v>
                </c:pt>
                <c:pt idx="37">
                  <c:v>44552</c:v>
                </c:pt>
                <c:pt idx="38">
                  <c:v>44553</c:v>
                </c:pt>
                <c:pt idx="39">
                  <c:v>44554</c:v>
                </c:pt>
                <c:pt idx="40">
                  <c:v>44557</c:v>
                </c:pt>
                <c:pt idx="41">
                  <c:v>44558</c:v>
                </c:pt>
                <c:pt idx="42">
                  <c:v>44559</c:v>
                </c:pt>
                <c:pt idx="43">
                  <c:v>44560</c:v>
                </c:pt>
                <c:pt idx="44">
                  <c:v>44564</c:v>
                </c:pt>
                <c:pt idx="45">
                  <c:v>44565</c:v>
                </c:pt>
                <c:pt idx="46">
                  <c:v>44566</c:v>
                </c:pt>
                <c:pt idx="47">
                  <c:v>44567</c:v>
                </c:pt>
                <c:pt idx="48">
                  <c:v>44568</c:v>
                </c:pt>
                <c:pt idx="49">
                  <c:v>44571</c:v>
                </c:pt>
                <c:pt idx="50">
                  <c:v>44572</c:v>
                </c:pt>
                <c:pt idx="51">
                  <c:v>44573</c:v>
                </c:pt>
                <c:pt idx="52">
                  <c:v>44574</c:v>
                </c:pt>
                <c:pt idx="53">
                  <c:v>44575</c:v>
                </c:pt>
                <c:pt idx="54">
                  <c:v>44578</c:v>
                </c:pt>
                <c:pt idx="55">
                  <c:v>44579</c:v>
                </c:pt>
                <c:pt idx="56">
                  <c:v>44580</c:v>
                </c:pt>
                <c:pt idx="57">
                  <c:v>44581</c:v>
                </c:pt>
                <c:pt idx="58">
                  <c:v>44582</c:v>
                </c:pt>
                <c:pt idx="59">
                  <c:v>44585</c:v>
                </c:pt>
                <c:pt idx="60">
                  <c:v>44586</c:v>
                </c:pt>
                <c:pt idx="61">
                  <c:v>44587</c:v>
                </c:pt>
                <c:pt idx="62">
                  <c:v>44588</c:v>
                </c:pt>
                <c:pt idx="63">
                  <c:v>44589</c:v>
                </c:pt>
                <c:pt idx="64">
                  <c:v>44595</c:v>
                </c:pt>
                <c:pt idx="65">
                  <c:v>44596</c:v>
                </c:pt>
                <c:pt idx="66">
                  <c:v>44599</c:v>
                </c:pt>
                <c:pt idx="67">
                  <c:v>44600</c:v>
                </c:pt>
                <c:pt idx="68">
                  <c:v>44601</c:v>
                </c:pt>
                <c:pt idx="69">
                  <c:v>44602</c:v>
                </c:pt>
                <c:pt idx="70">
                  <c:v>44603</c:v>
                </c:pt>
                <c:pt idx="71">
                  <c:v>44606</c:v>
                </c:pt>
                <c:pt idx="72">
                  <c:v>44607</c:v>
                </c:pt>
                <c:pt idx="73">
                  <c:v>44608</c:v>
                </c:pt>
                <c:pt idx="74">
                  <c:v>44609</c:v>
                </c:pt>
                <c:pt idx="75">
                  <c:v>44610</c:v>
                </c:pt>
                <c:pt idx="76">
                  <c:v>44613</c:v>
                </c:pt>
                <c:pt idx="77">
                  <c:v>44614</c:v>
                </c:pt>
                <c:pt idx="78">
                  <c:v>44615</c:v>
                </c:pt>
                <c:pt idx="79">
                  <c:v>44616</c:v>
                </c:pt>
                <c:pt idx="80">
                  <c:v>44617</c:v>
                </c:pt>
                <c:pt idx="81">
                  <c:v>44620</c:v>
                </c:pt>
                <c:pt idx="82">
                  <c:v>44622</c:v>
                </c:pt>
                <c:pt idx="83">
                  <c:v>44623</c:v>
                </c:pt>
                <c:pt idx="84">
                  <c:v>44624</c:v>
                </c:pt>
                <c:pt idx="85">
                  <c:v>44627</c:v>
                </c:pt>
                <c:pt idx="86">
                  <c:v>44628</c:v>
                </c:pt>
                <c:pt idx="87">
                  <c:v>44630</c:v>
                </c:pt>
                <c:pt idx="88">
                  <c:v>44631</c:v>
                </c:pt>
                <c:pt idx="89">
                  <c:v>44634</c:v>
                </c:pt>
                <c:pt idx="90">
                  <c:v>44635</c:v>
                </c:pt>
                <c:pt idx="91">
                  <c:v>44636</c:v>
                </c:pt>
                <c:pt idx="92">
                  <c:v>44637</c:v>
                </c:pt>
                <c:pt idx="93">
                  <c:v>44638</c:v>
                </c:pt>
                <c:pt idx="94">
                  <c:v>44641</c:v>
                </c:pt>
                <c:pt idx="95">
                  <c:v>44642</c:v>
                </c:pt>
                <c:pt idx="96">
                  <c:v>44643</c:v>
                </c:pt>
                <c:pt idx="97">
                  <c:v>44644</c:v>
                </c:pt>
                <c:pt idx="98">
                  <c:v>44645</c:v>
                </c:pt>
                <c:pt idx="99">
                  <c:v>44648</c:v>
                </c:pt>
                <c:pt idx="100">
                  <c:v>44649</c:v>
                </c:pt>
                <c:pt idx="101">
                  <c:v>44650</c:v>
                </c:pt>
                <c:pt idx="102">
                  <c:v>44651</c:v>
                </c:pt>
              </c:numCache>
            </c:numRef>
          </c:cat>
          <c:val>
            <c:numRef>
              <c:f>'시나리오 페이지 차트'!$C$21:$C$123</c:f>
              <c:numCache>
                <c:formatCode>#,##0.00</c:formatCode>
                <c:ptCount val="103"/>
                <c:pt idx="0">
                  <c:v>2978.94</c:v>
                </c:pt>
                <c:pt idx="1">
                  <c:v>3013.49</c:v>
                </c:pt>
                <c:pt idx="2">
                  <c:v>2975.71</c:v>
                </c:pt>
                <c:pt idx="3">
                  <c:v>2983.22</c:v>
                </c:pt>
                <c:pt idx="4">
                  <c:v>2969.27</c:v>
                </c:pt>
                <c:pt idx="5">
                  <c:v>2960.2</c:v>
                </c:pt>
                <c:pt idx="6">
                  <c:v>2962.46</c:v>
                </c:pt>
                <c:pt idx="7">
                  <c:v>2930.17</c:v>
                </c:pt>
                <c:pt idx="8">
                  <c:v>2924.92</c:v>
                </c:pt>
                <c:pt idx="9">
                  <c:v>2968.8</c:v>
                </c:pt>
                <c:pt idx="10">
                  <c:v>2999.52</c:v>
                </c:pt>
                <c:pt idx="11">
                  <c:v>2997.21</c:v>
                </c:pt>
                <c:pt idx="12">
                  <c:v>2962.42</c:v>
                </c:pt>
                <c:pt idx="13">
                  <c:v>2947.38</c:v>
                </c:pt>
                <c:pt idx="14">
                  <c:v>2971.02</c:v>
                </c:pt>
                <c:pt idx="15">
                  <c:v>3013.25</c:v>
                </c:pt>
                <c:pt idx="16">
                  <c:v>2997.33</c:v>
                </c:pt>
                <c:pt idx="17">
                  <c:v>2994.29</c:v>
                </c:pt>
                <c:pt idx="18">
                  <c:v>2980.27</c:v>
                </c:pt>
                <c:pt idx="19">
                  <c:v>2936.44</c:v>
                </c:pt>
                <c:pt idx="20">
                  <c:v>2909.32</c:v>
                </c:pt>
                <c:pt idx="21">
                  <c:v>2839.01</c:v>
                </c:pt>
                <c:pt idx="22">
                  <c:v>2899.72</c:v>
                </c:pt>
                <c:pt idx="23">
                  <c:v>2945.27</c:v>
                </c:pt>
                <c:pt idx="24">
                  <c:v>2968.33</c:v>
                </c:pt>
                <c:pt idx="25">
                  <c:v>2973.25</c:v>
                </c:pt>
                <c:pt idx="26">
                  <c:v>2991.72</c:v>
                </c:pt>
                <c:pt idx="27">
                  <c:v>3001.8</c:v>
                </c:pt>
                <c:pt idx="28">
                  <c:v>3029.57</c:v>
                </c:pt>
                <c:pt idx="29">
                  <c:v>3010.23</c:v>
                </c:pt>
                <c:pt idx="30">
                  <c:v>3001.66</c:v>
                </c:pt>
                <c:pt idx="31">
                  <c:v>2987.95</c:v>
                </c:pt>
                <c:pt idx="32">
                  <c:v>2989.39</c:v>
                </c:pt>
                <c:pt idx="33">
                  <c:v>3006.41</c:v>
                </c:pt>
                <c:pt idx="34">
                  <c:v>3017.73</c:v>
                </c:pt>
                <c:pt idx="35">
                  <c:v>2963</c:v>
                </c:pt>
                <c:pt idx="36">
                  <c:v>2975.03</c:v>
                </c:pt>
                <c:pt idx="37">
                  <c:v>2984.48</c:v>
                </c:pt>
                <c:pt idx="38">
                  <c:v>2998.17</c:v>
                </c:pt>
                <c:pt idx="39">
                  <c:v>3012.43</c:v>
                </c:pt>
                <c:pt idx="40">
                  <c:v>2999.55</c:v>
                </c:pt>
                <c:pt idx="41">
                  <c:v>3020.24</c:v>
                </c:pt>
                <c:pt idx="42">
                  <c:v>2993.29</c:v>
                </c:pt>
                <c:pt idx="43">
                  <c:v>2977.65</c:v>
                </c:pt>
                <c:pt idx="44">
                  <c:v>2988.77</c:v>
                </c:pt>
                <c:pt idx="45">
                  <c:v>2989.24</c:v>
                </c:pt>
                <c:pt idx="46">
                  <c:v>2953.97</c:v>
                </c:pt>
                <c:pt idx="47">
                  <c:v>2920.53</c:v>
                </c:pt>
                <c:pt idx="48">
                  <c:v>2954.89</c:v>
                </c:pt>
                <c:pt idx="49">
                  <c:v>2926.72</c:v>
                </c:pt>
                <c:pt idx="50">
                  <c:v>2927.38</c:v>
                </c:pt>
                <c:pt idx="51">
                  <c:v>2972.48</c:v>
                </c:pt>
                <c:pt idx="52">
                  <c:v>2962.09</c:v>
                </c:pt>
                <c:pt idx="53">
                  <c:v>2921.92</c:v>
                </c:pt>
                <c:pt idx="54">
                  <c:v>2890.1</c:v>
                </c:pt>
                <c:pt idx="55">
                  <c:v>2864.24</c:v>
                </c:pt>
                <c:pt idx="56">
                  <c:v>2842.28</c:v>
                </c:pt>
                <c:pt idx="57">
                  <c:v>2862.68</c:v>
                </c:pt>
                <c:pt idx="58">
                  <c:v>2834.29</c:v>
                </c:pt>
                <c:pt idx="59">
                  <c:v>2792</c:v>
                </c:pt>
                <c:pt idx="60">
                  <c:v>2720.39</c:v>
                </c:pt>
                <c:pt idx="61">
                  <c:v>2709.24</c:v>
                </c:pt>
                <c:pt idx="62">
                  <c:v>2614.4899999999998</c:v>
                </c:pt>
                <c:pt idx="63">
                  <c:v>2663.34</c:v>
                </c:pt>
                <c:pt idx="64">
                  <c:v>2707.82</c:v>
                </c:pt>
                <c:pt idx="65">
                  <c:v>2750.26</c:v>
                </c:pt>
                <c:pt idx="66">
                  <c:v>2745.06</c:v>
                </c:pt>
                <c:pt idx="67">
                  <c:v>2746.47</c:v>
                </c:pt>
                <c:pt idx="68">
                  <c:v>2768.85</c:v>
                </c:pt>
                <c:pt idx="69">
                  <c:v>2771.93</c:v>
                </c:pt>
                <c:pt idx="70">
                  <c:v>2747.71</c:v>
                </c:pt>
                <c:pt idx="71">
                  <c:v>2704.48</c:v>
                </c:pt>
                <c:pt idx="72">
                  <c:v>2676.54</c:v>
                </c:pt>
                <c:pt idx="73">
                  <c:v>2729.68</c:v>
                </c:pt>
                <c:pt idx="74">
                  <c:v>2744.09</c:v>
                </c:pt>
                <c:pt idx="75">
                  <c:v>2744.52</c:v>
                </c:pt>
                <c:pt idx="76">
                  <c:v>2743.8</c:v>
                </c:pt>
                <c:pt idx="77">
                  <c:v>2706.79</c:v>
                </c:pt>
                <c:pt idx="78">
                  <c:v>2719.53</c:v>
                </c:pt>
                <c:pt idx="79">
                  <c:v>2648.8</c:v>
                </c:pt>
                <c:pt idx="80">
                  <c:v>2676.76</c:v>
                </c:pt>
                <c:pt idx="81">
                  <c:v>2699.18</c:v>
                </c:pt>
                <c:pt idx="82">
                  <c:v>2703.52</c:v>
                </c:pt>
                <c:pt idx="83">
                  <c:v>2747.08</c:v>
                </c:pt>
                <c:pt idx="84">
                  <c:v>2713.43</c:v>
                </c:pt>
                <c:pt idx="85">
                  <c:v>2651.31</c:v>
                </c:pt>
                <c:pt idx="86">
                  <c:v>2622.4</c:v>
                </c:pt>
                <c:pt idx="87">
                  <c:v>2680.32</c:v>
                </c:pt>
                <c:pt idx="88">
                  <c:v>2661.28</c:v>
                </c:pt>
                <c:pt idx="89">
                  <c:v>2645.65</c:v>
                </c:pt>
                <c:pt idx="90">
                  <c:v>2621.53</c:v>
                </c:pt>
                <c:pt idx="91">
                  <c:v>2659.23</c:v>
                </c:pt>
                <c:pt idx="92">
                  <c:v>2694.51</c:v>
                </c:pt>
                <c:pt idx="93">
                  <c:v>2707.02</c:v>
                </c:pt>
                <c:pt idx="94">
                  <c:v>2686.05</c:v>
                </c:pt>
                <c:pt idx="95">
                  <c:v>2710</c:v>
                </c:pt>
                <c:pt idx="96">
                  <c:v>2735.05</c:v>
                </c:pt>
                <c:pt idx="97">
                  <c:v>2729.66</c:v>
                </c:pt>
                <c:pt idx="98">
                  <c:v>2729.98</c:v>
                </c:pt>
                <c:pt idx="99">
                  <c:v>2729.56</c:v>
                </c:pt>
                <c:pt idx="100">
                  <c:v>2741.07</c:v>
                </c:pt>
                <c:pt idx="101">
                  <c:v>2746.74</c:v>
                </c:pt>
                <c:pt idx="102">
                  <c:v>2757.65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2-9E40-950E-127B1EF7ED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0235128"/>
        <c:axId val="610238656"/>
      </c:lineChart>
      <c:lineChart>
        <c:grouping val="standard"/>
        <c:varyColors val="0"/>
        <c:ser>
          <c:idx val="0"/>
          <c:order val="0"/>
          <c:tx>
            <c:strRef>
              <c:f>'시나리오 페이지 차트'!$D$1</c:f>
              <c:strCache>
                <c:ptCount val="1"/>
                <c:pt idx="0">
                  <c:v>리츠 동일가중지수</c:v>
                </c:pt>
              </c:strCache>
            </c:strRef>
          </c:tx>
          <c:spPr>
            <a:ln w="28575" cap="rnd">
              <a:solidFill>
                <a:srgbClr val="BA9F87"/>
              </a:solidFill>
              <a:round/>
            </a:ln>
            <a:effectLst/>
          </c:spPr>
          <c:marker>
            <c:symbol val="none"/>
          </c:marker>
          <c:cat>
            <c:numRef>
              <c:f>'시나리오 페이지 차트'!$A$21:$A$123</c:f>
              <c:numCache>
                <c:formatCode>yyyy\-mm\-dd</c:formatCode>
                <c:ptCount val="103"/>
                <c:pt idx="0">
                  <c:v>44501</c:v>
                </c:pt>
                <c:pt idx="1">
                  <c:v>44502</c:v>
                </c:pt>
                <c:pt idx="2">
                  <c:v>44503</c:v>
                </c:pt>
                <c:pt idx="3">
                  <c:v>44504</c:v>
                </c:pt>
                <c:pt idx="4">
                  <c:v>44505</c:v>
                </c:pt>
                <c:pt idx="5">
                  <c:v>44508</c:v>
                </c:pt>
                <c:pt idx="6">
                  <c:v>44509</c:v>
                </c:pt>
                <c:pt idx="7">
                  <c:v>44510</c:v>
                </c:pt>
                <c:pt idx="8">
                  <c:v>44511</c:v>
                </c:pt>
                <c:pt idx="9">
                  <c:v>44512</c:v>
                </c:pt>
                <c:pt idx="10">
                  <c:v>44515</c:v>
                </c:pt>
                <c:pt idx="11">
                  <c:v>44516</c:v>
                </c:pt>
                <c:pt idx="12">
                  <c:v>44517</c:v>
                </c:pt>
                <c:pt idx="13">
                  <c:v>44518</c:v>
                </c:pt>
                <c:pt idx="14">
                  <c:v>44519</c:v>
                </c:pt>
                <c:pt idx="15">
                  <c:v>44522</c:v>
                </c:pt>
                <c:pt idx="16">
                  <c:v>44523</c:v>
                </c:pt>
                <c:pt idx="17">
                  <c:v>44524</c:v>
                </c:pt>
                <c:pt idx="18">
                  <c:v>44525</c:v>
                </c:pt>
                <c:pt idx="19">
                  <c:v>44526</c:v>
                </c:pt>
                <c:pt idx="20">
                  <c:v>44529</c:v>
                </c:pt>
                <c:pt idx="21">
                  <c:v>44530</c:v>
                </c:pt>
                <c:pt idx="22">
                  <c:v>44531</c:v>
                </c:pt>
                <c:pt idx="23">
                  <c:v>44532</c:v>
                </c:pt>
                <c:pt idx="24">
                  <c:v>44533</c:v>
                </c:pt>
                <c:pt idx="25">
                  <c:v>44536</c:v>
                </c:pt>
                <c:pt idx="26">
                  <c:v>44537</c:v>
                </c:pt>
                <c:pt idx="27">
                  <c:v>44538</c:v>
                </c:pt>
                <c:pt idx="28">
                  <c:v>44539</c:v>
                </c:pt>
                <c:pt idx="29">
                  <c:v>44540</c:v>
                </c:pt>
                <c:pt idx="30">
                  <c:v>44543</c:v>
                </c:pt>
                <c:pt idx="31">
                  <c:v>44544</c:v>
                </c:pt>
                <c:pt idx="32">
                  <c:v>44545</c:v>
                </c:pt>
                <c:pt idx="33">
                  <c:v>44546</c:v>
                </c:pt>
                <c:pt idx="34">
                  <c:v>44547</c:v>
                </c:pt>
                <c:pt idx="35">
                  <c:v>44550</c:v>
                </c:pt>
                <c:pt idx="36">
                  <c:v>44551</c:v>
                </c:pt>
                <c:pt idx="37">
                  <c:v>44552</c:v>
                </c:pt>
                <c:pt idx="38">
                  <c:v>44553</c:v>
                </c:pt>
                <c:pt idx="39">
                  <c:v>44554</c:v>
                </c:pt>
                <c:pt idx="40">
                  <c:v>44557</c:v>
                </c:pt>
                <c:pt idx="41">
                  <c:v>44558</c:v>
                </c:pt>
                <c:pt idx="42">
                  <c:v>44559</c:v>
                </c:pt>
                <c:pt idx="43">
                  <c:v>44560</c:v>
                </c:pt>
                <c:pt idx="44">
                  <c:v>44564</c:v>
                </c:pt>
                <c:pt idx="45">
                  <c:v>44565</c:v>
                </c:pt>
                <c:pt idx="46">
                  <c:v>44566</c:v>
                </c:pt>
                <c:pt idx="47">
                  <c:v>44567</c:v>
                </c:pt>
                <c:pt idx="48">
                  <c:v>44568</c:v>
                </c:pt>
                <c:pt idx="49">
                  <c:v>44571</c:v>
                </c:pt>
                <c:pt idx="50">
                  <c:v>44572</c:v>
                </c:pt>
                <c:pt idx="51">
                  <c:v>44573</c:v>
                </c:pt>
                <c:pt idx="52">
                  <c:v>44574</c:v>
                </c:pt>
                <c:pt idx="53">
                  <c:v>44575</c:v>
                </c:pt>
                <c:pt idx="54">
                  <c:v>44578</c:v>
                </c:pt>
                <c:pt idx="55">
                  <c:v>44579</c:v>
                </c:pt>
                <c:pt idx="56">
                  <c:v>44580</c:v>
                </c:pt>
                <c:pt idx="57">
                  <c:v>44581</c:v>
                </c:pt>
                <c:pt idx="58">
                  <c:v>44582</c:v>
                </c:pt>
                <c:pt idx="59">
                  <c:v>44585</c:v>
                </c:pt>
                <c:pt idx="60">
                  <c:v>44586</c:v>
                </c:pt>
                <c:pt idx="61">
                  <c:v>44587</c:v>
                </c:pt>
                <c:pt idx="62">
                  <c:v>44588</c:v>
                </c:pt>
                <c:pt idx="63">
                  <c:v>44589</c:v>
                </c:pt>
                <c:pt idx="64">
                  <c:v>44595</c:v>
                </c:pt>
                <c:pt idx="65">
                  <c:v>44596</c:v>
                </c:pt>
                <c:pt idx="66">
                  <c:v>44599</c:v>
                </c:pt>
                <c:pt idx="67">
                  <c:v>44600</c:v>
                </c:pt>
                <c:pt idx="68">
                  <c:v>44601</c:v>
                </c:pt>
                <c:pt idx="69">
                  <c:v>44602</c:v>
                </c:pt>
                <c:pt idx="70">
                  <c:v>44603</c:v>
                </c:pt>
                <c:pt idx="71">
                  <c:v>44606</c:v>
                </c:pt>
                <c:pt idx="72">
                  <c:v>44607</c:v>
                </c:pt>
                <c:pt idx="73">
                  <c:v>44608</c:v>
                </c:pt>
                <c:pt idx="74">
                  <c:v>44609</c:v>
                </c:pt>
                <c:pt idx="75">
                  <c:v>44610</c:v>
                </c:pt>
                <c:pt idx="76">
                  <c:v>44613</c:v>
                </c:pt>
                <c:pt idx="77">
                  <c:v>44614</c:v>
                </c:pt>
                <c:pt idx="78">
                  <c:v>44615</c:v>
                </c:pt>
                <c:pt idx="79">
                  <c:v>44616</c:v>
                </c:pt>
                <c:pt idx="80">
                  <c:v>44617</c:v>
                </c:pt>
                <c:pt idx="81">
                  <c:v>44620</c:v>
                </c:pt>
                <c:pt idx="82">
                  <c:v>44622</c:v>
                </c:pt>
                <c:pt idx="83">
                  <c:v>44623</c:v>
                </c:pt>
                <c:pt idx="84">
                  <c:v>44624</c:v>
                </c:pt>
                <c:pt idx="85">
                  <c:v>44627</c:v>
                </c:pt>
                <c:pt idx="86">
                  <c:v>44628</c:v>
                </c:pt>
                <c:pt idx="87">
                  <c:v>44630</c:v>
                </c:pt>
                <c:pt idx="88">
                  <c:v>44631</c:v>
                </c:pt>
                <c:pt idx="89">
                  <c:v>44634</c:v>
                </c:pt>
                <c:pt idx="90">
                  <c:v>44635</c:v>
                </c:pt>
                <c:pt idx="91">
                  <c:v>44636</c:v>
                </c:pt>
                <c:pt idx="92">
                  <c:v>44637</c:v>
                </c:pt>
                <c:pt idx="93">
                  <c:v>44638</c:v>
                </c:pt>
                <c:pt idx="94">
                  <c:v>44641</c:v>
                </c:pt>
                <c:pt idx="95">
                  <c:v>44642</c:v>
                </c:pt>
                <c:pt idx="96">
                  <c:v>44643</c:v>
                </c:pt>
                <c:pt idx="97">
                  <c:v>44644</c:v>
                </c:pt>
                <c:pt idx="98">
                  <c:v>44645</c:v>
                </c:pt>
                <c:pt idx="99">
                  <c:v>44648</c:v>
                </c:pt>
                <c:pt idx="100">
                  <c:v>44649</c:v>
                </c:pt>
                <c:pt idx="101">
                  <c:v>44650</c:v>
                </c:pt>
                <c:pt idx="102">
                  <c:v>44651</c:v>
                </c:pt>
              </c:numCache>
            </c:numRef>
          </c:cat>
          <c:val>
            <c:numRef>
              <c:f>'시나리오 페이지 차트'!$D$21:$D$123</c:f>
              <c:numCache>
                <c:formatCode>General</c:formatCode>
                <c:ptCount val="103"/>
                <c:pt idx="0">
                  <c:v>141.44</c:v>
                </c:pt>
                <c:pt idx="1">
                  <c:v>141</c:v>
                </c:pt>
                <c:pt idx="2">
                  <c:v>139.94999999999999</c:v>
                </c:pt>
                <c:pt idx="3">
                  <c:v>139.37</c:v>
                </c:pt>
                <c:pt idx="4">
                  <c:v>139.41999999999999</c:v>
                </c:pt>
                <c:pt idx="5">
                  <c:v>141.38</c:v>
                </c:pt>
                <c:pt idx="6">
                  <c:v>141.43</c:v>
                </c:pt>
                <c:pt idx="7">
                  <c:v>140.47</c:v>
                </c:pt>
                <c:pt idx="8">
                  <c:v>140.49</c:v>
                </c:pt>
                <c:pt idx="9">
                  <c:v>140.6</c:v>
                </c:pt>
                <c:pt idx="10">
                  <c:v>140.46</c:v>
                </c:pt>
                <c:pt idx="11">
                  <c:v>139.83000000000001</c:v>
                </c:pt>
                <c:pt idx="12">
                  <c:v>138.91</c:v>
                </c:pt>
                <c:pt idx="13">
                  <c:v>138.61000000000001</c:v>
                </c:pt>
                <c:pt idx="14">
                  <c:v>138.54</c:v>
                </c:pt>
                <c:pt idx="15">
                  <c:v>138.31</c:v>
                </c:pt>
                <c:pt idx="16">
                  <c:v>138.16999999999999</c:v>
                </c:pt>
                <c:pt idx="17">
                  <c:v>138.36000000000001</c:v>
                </c:pt>
                <c:pt idx="18">
                  <c:v>138.38</c:v>
                </c:pt>
                <c:pt idx="19">
                  <c:v>137.63</c:v>
                </c:pt>
                <c:pt idx="20">
                  <c:v>135.5</c:v>
                </c:pt>
                <c:pt idx="21">
                  <c:v>133.28</c:v>
                </c:pt>
                <c:pt idx="22">
                  <c:v>134.16999999999999</c:v>
                </c:pt>
                <c:pt idx="23">
                  <c:v>134.35</c:v>
                </c:pt>
                <c:pt idx="24">
                  <c:v>135.24</c:v>
                </c:pt>
                <c:pt idx="25">
                  <c:v>135.41</c:v>
                </c:pt>
                <c:pt idx="26">
                  <c:v>135.36000000000001</c:v>
                </c:pt>
                <c:pt idx="27">
                  <c:v>135.46</c:v>
                </c:pt>
                <c:pt idx="28">
                  <c:v>135.33000000000001</c:v>
                </c:pt>
                <c:pt idx="29">
                  <c:v>135.29</c:v>
                </c:pt>
                <c:pt idx="30">
                  <c:v>135.72</c:v>
                </c:pt>
                <c:pt idx="31">
                  <c:v>136.21</c:v>
                </c:pt>
                <c:pt idx="32">
                  <c:v>136.55000000000001</c:v>
                </c:pt>
                <c:pt idx="33">
                  <c:v>136.21</c:v>
                </c:pt>
                <c:pt idx="34">
                  <c:v>135.87</c:v>
                </c:pt>
                <c:pt idx="35">
                  <c:v>136.44</c:v>
                </c:pt>
                <c:pt idx="36">
                  <c:v>136.54</c:v>
                </c:pt>
                <c:pt idx="37">
                  <c:v>136.69999999999999</c:v>
                </c:pt>
                <c:pt idx="38">
                  <c:v>137.02000000000001</c:v>
                </c:pt>
                <c:pt idx="39">
                  <c:v>137.6</c:v>
                </c:pt>
                <c:pt idx="40">
                  <c:v>137.91999999999999</c:v>
                </c:pt>
                <c:pt idx="41">
                  <c:v>138.07</c:v>
                </c:pt>
                <c:pt idx="42">
                  <c:v>137.12</c:v>
                </c:pt>
                <c:pt idx="43">
                  <c:v>136.99</c:v>
                </c:pt>
                <c:pt idx="44">
                  <c:v>137</c:v>
                </c:pt>
                <c:pt idx="45">
                  <c:v>136.53</c:v>
                </c:pt>
                <c:pt idx="46">
                  <c:v>136.62</c:v>
                </c:pt>
                <c:pt idx="47">
                  <c:v>136.12</c:v>
                </c:pt>
                <c:pt idx="48">
                  <c:v>136.44</c:v>
                </c:pt>
                <c:pt idx="49">
                  <c:v>135.65</c:v>
                </c:pt>
                <c:pt idx="50">
                  <c:v>135.43</c:v>
                </c:pt>
                <c:pt idx="51">
                  <c:v>135.5</c:v>
                </c:pt>
                <c:pt idx="52">
                  <c:v>134.79</c:v>
                </c:pt>
                <c:pt idx="53">
                  <c:v>134.61000000000001</c:v>
                </c:pt>
                <c:pt idx="54">
                  <c:v>134.03</c:v>
                </c:pt>
                <c:pt idx="55">
                  <c:v>134</c:v>
                </c:pt>
                <c:pt idx="56">
                  <c:v>133.31</c:v>
                </c:pt>
                <c:pt idx="57">
                  <c:v>133.5</c:v>
                </c:pt>
                <c:pt idx="58">
                  <c:v>134.03</c:v>
                </c:pt>
                <c:pt idx="59">
                  <c:v>133.04</c:v>
                </c:pt>
                <c:pt idx="60">
                  <c:v>131.56</c:v>
                </c:pt>
                <c:pt idx="61">
                  <c:v>131.97999999999999</c:v>
                </c:pt>
                <c:pt idx="62">
                  <c:v>130.69</c:v>
                </c:pt>
                <c:pt idx="63">
                  <c:v>131.55000000000001</c:v>
                </c:pt>
                <c:pt idx="64">
                  <c:v>133.02000000000001</c:v>
                </c:pt>
                <c:pt idx="65">
                  <c:v>133.59</c:v>
                </c:pt>
                <c:pt idx="66">
                  <c:v>134.13999999999999</c:v>
                </c:pt>
                <c:pt idx="67">
                  <c:v>134.93</c:v>
                </c:pt>
                <c:pt idx="68">
                  <c:v>135.88999999999999</c:v>
                </c:pt>
                <c:pt idx="69">
                  <c:v>136.27000000000001</c:v>
                </c:pt>
                <c:pt idx="70">
                  <c:v>136.41999999999999</c:v>
                </c:pt>
                <c:pt idx="71">
                  <c:v>136.1</c:v>
                </c:pt>
                <c:pt idx="72">
                  <c:v>135.91999999999999</c:v>
                </c:pt>
                <c:pt idx="73">
                  <c:v>136.59</c:v>
                </c:pt>
                <c:pt idx="74">
                  <c:v>136.62</c:v>
                </c:pt>
                <c:pt idx="75">
                  <c:v>137.06</c:v>
                </c:pt>
                <c:pt idx="76">
                  <c:v>137.03</c:v>
                </c:pt>
                <c:pt idx="77">
                  <c:v>136.59</c:v>
                </c:pt>
                <c:pt idx="78">
                  <c:v>136.75</c:v>
                </c:pt>
                <c:pt idx="79">
                  <c:v>135.72999999999999</c:v>
                </c:pt>
                <c:pt idx="80">
                  <c:v>136.35</c:v>
                </c:pt>
                <c:pt idx="81">
                  <c:v>136.5</c:v>
                </c:pt>
                <c:pt idx="82">
                  <c:v>137.13</c:v>
                </c:pt>
                <c:pt idx="83">
                  <c:v>137.1</c:v>
                </c:pt>
                <c:pt idx="84">
                  <c:v>137.72</c:v>
                </c:pt>
                <c:pt idx="85">
                  <c:v>137.16</c:v>
                </c:pt>
                <c:pt idx="86">
                  <c:v>136.69</c:v>
                </c:pt>
                <c:pt idx="87">
                  <c:v>137.41</c:v>
                </c:pt>
                <c:pt idx="88">
                  <c:v>138.26</c:v>
                </c:pt>
                <c:pt idx="89">
                  <c:v>138.02000000000001</c:v>
                </c:pt>
                <c:pt idx="90">
                  <c:v>138.04</c:v>
                </c:pt>
                <c:pt idx="91">
                  <c:v>138.27000000000001</c:v>
                </c:pt>
                <c:pt idx="92">
                  <c:v>138</c:v>
                </c:pt>
                <c:pt idx="93">
                  <c:v>138.24</c:v>
                </c:pt>
                <c:pt idx="94">
                  <c:v>138.26</c:v>
                </c:pt>
                <c:pt idx="95">
                  <c:v>138.68</c:v>
                </c:pt>
                <c:pt idx="96">
                  <c:v>138.82</c:v>
                </c:pt>
                <c:pt idx="97">
                  <c:v>139.26</c:v>
                </c:pt>
                <c:pt idx="98">
                  <c:v>139.56</c:v>
                </c:pt>
                <c:pt idx="99">
                  <c:v>139.80000000000001</c:v>
                </c:pt>
                <c:pt idx="100">
                  <c:v>140.22</c:v>
                </c:pt>
                <c:pt idx="101">
                  <c:v>140.56</c:v>
                </c:pt>
                <c:pt idx="102">
                  <c:v>141.47999999999999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D2-9E40-950E-127B1EF7ED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9709848"/>
        <c:axId val="469710632"/>
      </c:lineChart>
      <c:dateAx>
        <c:axId val="610235128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610238656"/>
        <c:crosses val="autoZero"/>
        <c:auto val="1"/>
        <c:lblOffset val="100"/>
        <c:baseTimeUnit val="days"/>
      </c:dateAx>
      <c:valAx>
        <c:axId val="61023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610235128"/>
        <c:crosses val="autoZero"/>
        <c:crossBetween val="between"/>
      </c:valAx>
      <c:valAx>
        <c:axId val="46971063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469709848"/>
        <c:crosses val="max"/>
        <c:crossBetween val="between"/>
      </c:valAx>
      <c:dateAx>
        <c:axId val="469709848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469710632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31394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13946"/>
              </a:solidFill>
              <a:ln w="9525">
                <a:noFill/>
              </a:ln>
              <a:effectLst/>
            </c:spPr>
          </c:marker>
          <c:cat>
            <c:numRef>
              <c:f>'시나리오 페이지 차트'!$A$57:$A$75</c:f>
              <c:numCache>
                <c:formatCode>yyyy\-mm\-dd</c:formatCode>
                <c:ptCount val="19"/>
                <c:pt idx="0">
                  <c:v>44551</c:v>
                </c:pt>
                <c:pt idx="1">
                  <c:v>44552</c:v>
                </c:pt>
                <c:pt idx="2">
                  <c:v>44553</c:v>
                </c:pt>
                <c:pt idx="3">
                  <c:v>44554</c:v>
                </c:pt>
                <c:pt idx="4">
                  <c:v>44557</c:v>
                </c:pt>
                <c:pt idx="5">
                  <c:v>44558</c:v>
                </c:pt>
                <c:pt idx="6">
                  <c:v>44559</c:v>
                </c:pt>
                <c:pt idx="7">
                  <c:v>44560</c:v>
                </c:pt>
                <c:pt idx="8">
                  <c:v>44564</c:v>
                </c:pt>
                <c:pt idx="9">
                  <c:v>44565</c:v>
                </c:pt>
                <c:pt idx="10">
                  <c:v>44566</c:v>
                </c:pt>
                <c:pt idx="11">
                  <c:v>44567</c:v>
                </c:pt>
                <c:pt idx="12">
                  <c:v>44568</c:v>
                </c:pt>
                <c:pt idx="13">
                  <c:v>44571</c:v>
                </c:pt>
                <c:pt idx="14">
                  <c:v>44572</c:v>
                </c:pt>
                <c:pt idx="15">
                  <c:v>44573</c:v>
                </c:pt>
                <c:pt idx="16">
                  <c:v>44574</c:v>
                </c:pt>
                <c:pt idx="17">
                  <c:v>44575</c:v>
                </c:pt>
                <c:pt idx="18">
                  <c:v>44578</c:v>
                </c:pt>
              </c:numCache>
            </c:numRef>
          </c:cat>
          <c:val>
            <c:numRef>
              <c:f>'시나리오 페이지 차트'!$B$57:$B$75</c:f>
              <c:numCache>
                <c:formatCode>#,##0</c:formatCode>
                <c:ptCount val="19"/>
                <c:pt idx="0">
                  <c:v>6430</c:v>
                </c:pt>
                <c:pt idx="1">
                  <c:v>6470</c:v>
                </c:pt>
                <c:pt idx="2">
                  <c:v>6470</c:v>
                </c:pt>
                <c:pt idx="3">
                  <c:v>6380</c:v>
                </c:pt>
                <c:pt idx="4">
                  <c:v>6360</c:v>
                </c:pt>
                <c:pt idx="5">
                  <c:v>6340</c:v>
                </c:pt>
                <c:pt idx="6">
                  <c:v>6310</c:v>
                </c:pt>
                <c:pt idx="7">
                  <c:v>6330</c:v>
                </c:pt>
                <c:pt idx="8">
                  <c:v>6350</c:v>
                </c:pt>
                <c:pt idx="9">
                  <c:v>6270</c:v>
                </c:pt>
                <c:pt idx="10">
                  <c:v>6290</c:v>
                </c:pt>
                <c:pt idx="11">
                  <c:v>6210</c:v>
                </c:pt>
                <c:pt idx="12">
                  <c:v>6320</c:v>
                </c:pt>
                <c:pt idx="13">
                  <c:v>6210</c:v>
                </c:pt>
                <c:pt idx="14">
                  <c:v>6220</c:v>
                </c:pt>
                <c:pt idx="15">
                  <c:v>6240</c:v>
                </c:pt>
                <c:pt idx="16">
                  <c:v>6140</c:v>
                </c:pt>
                <c:pt idx="17">
                  <c:v>6210</c:v>
                </c:pt>
                <c:pt idx="18">
                  <c:v>6210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62-6C44-9C8A-290F9E54F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9711024"/>
        <c:axId val="469711416"/>
      </c:lineChart>
      <c:dateAx>
        <c:axId val="469711024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469711416"/>
        <c:crosses val="autoZero"/>
        <c:auto val="1"/>
        <c:lblOffset val="100"/>
        <c:baseTimeUnit val="days"/>
      </c:dateAx>
      <c:valAx>
        <c:axId val="469711416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46971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861588760658639E-2"/>
          <c:y val="8.8787878787878804E-2"/>
          <c:w val="0.9141214927667678"/>
          <c:h val="0.83458014426518368"/>
        </c:manualLayout>
      </c:layout>
      <c:scatterChart>
        <c:scatterStyle val="lineMarker"/>
        <c:varyColors val="0"/>
        <c:ser>
          <c:idx val="0"/>
          <c:order val="0"/>
          <c:tx>
            <c:strRef>
              <c:f>'롱온리 그래프'!$C$367</c:f>
              <c:strCache>
                <c:ptCount val="1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2626FF">
                  <a:alpha val="66777"/>
                </a:srgbClr>
              </a:solidFill>
              <a:ln w="9525">
                <a:noFill/>
              </a:ln>
              <a:effectLst/>
            </c:spPr>
          </c:marker>
          <c:xVal>
            <c:numRef>
              <c:f>'롱온리 그래프'!$B$368:$B$386</c:f>
              <c:numCache>
                <c:formatCode>0.00%</c:formatCode>
                <c:ptCount val="19"/>
                <c:pt idx="0">
                  <c:v>1.9457290169804284E-2</c:v>
                </c:pt>
                <c:pt idx="1">
                  <c:v>1.4713546077289075E-2</c:v>
                </c:pt>
                <c:pt idx="2">
                  <c:v>1.2139428838734581E-2</c:v>
                </c:pt>
                <c:pt idx="3">
                  <c:v>1.1057546319164663E-2</c:v>
                </c:pt>
                <c:pt idx="4">
                  <c:v>8.2478322866398786E-3</c:v>
                </c:pt>
                <c:pt idx="5">
                  <c:v>5.501000372941235E-3</c:v>
                </c:pt>
                <c:pt idx="6">
                  <c:v>4.8633904341474996E-3</c:v>
                </c:pt>
                <c:pt idx="7">
                  <c:v>8.7346974922399511E-4</c:v>
                </c:pt>
                <c:pt idx="8">
                  <c:v>4.1668831996614922E-5</c:v>
                </c:pt>
                <c:pt idx="9">
                  <c:v>0</c:v>
                </c:pt>
                <c:pt idx="10">
                  <c:v>-5.087638612649957E-4</c:v>
                </c:pt>
                <c:pt idx="11">
                  <c:v>-3.7635555837413396E-3</c:v>
                </c:pt>
                <c:pt idx="12">
                  <c:v>-3.98187800776666E-3</c:v>
                </c:pt>
                <c:pt idx="13">
                  <c:v>-4.1168807391132895E-3</c:v>
                </c:pt>
                <c:pt idx="14">
                  <c:v>-4.4083393388535822E-3</c:v>
                </c:pt>
                <c:pt idx="15">
                  <c:v>-4.4170041122693123E-3</c:v>
                </c:pt>
                <c:pt idx="16">
                  <c:v>-6.8587842638036158E-3</c:v>
                </c:pt>
                <c:pt idx="17">
                  <c:v>-1.7902996751177708E-2</c:v>
                </c:pt>
                <c:pt idx="18">
                  <c:v>1.718720578997296E-3</c:v>
                </c:pt>
              </c:numCache>
            </c:numRef>
          </c:xVal>
          <c:yVal>
            <c:numRef>
              <c:f>'롱온리 그래프'!$C$368:$C$386</c:f>
              <c:numCache>
                <c:formatCode>0.00%</c:formatCode>
                <c:ptCount val="19"/>
                <c:pt idx="0">
                  <c:v>-0.23178808365746242</c:v>
                </c:pt>
                <c:pt idx="1">
                  <c:v>0</c:v>
                </c:pt>
                <c:pt idx="2">
                  <c:v>2.8776978133274615E-2</c:v>
                </c:pt>
                <c:pt idx="3">
                  <c:v>-4.4957475076695952E-2</c:v>
                </c:pt>
                <c:pt idx="4">
                  <c:v>-1.3129102679121733E-2</c:v>
                </c:pt>
                <c:pt idx="5">
                  <c:v>-2.8776978076476317E-2</c:v>
                </c:pt>
                <c:pt idx="6">
                  <c:v>-3.8054967824000134E-2</c:v>
                </c:pt>
                <c:pt idx="7">
                  <c:v>-2.5580394000687304E-2</c:v>
                </c:pt>
                <c:pt idx="8">
                  <c:v>-5.5555554920486104E-2</c:v>
                </c:pt>
                <c:pt idx="9">
                  <c:v>4.1271139661064734E-3</c:v>
                </c:pt>
                <c:pt idx="10">
                  <c:v>-3.0837004069862738E-2</c:v>
                </c:pt>
                <c:pt idx="11">
                  <c:v>-6.9958847025765755E-2</c:v>
                </c:pt>
                <c:pt idx="12">
                  <c:v>-9.3145867557652182E-2</c:v>
                </c:pt>
                <c:pt idx="13">
                  <c:v>-9.546539285712639E-3</c:v>
                </c:pt>
                <c:pt idx="14">
                  <c:v>-4.7984645962751878E-2</c:v>
                </c:pt>
                <c:pt idx="15">
                  <c:v>-2.6515151184495642E-2</c:v>
                </c:pt>
                <c:pt idx="16">
                  <c:v>-4.96183231286128E-2</c:v>
                </c:pt>
                <c:pt idx="17">
                  <c:v>-0.15403726739318743</c:v>
                </c:pt>
                <c:pt idx="18">
                  <c:v>-4.9254561652421661E-2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66-8449-9CB9-192F21B81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4123072"/>
        <c:axId val="544119152"/>
      </c:scatterChart>
      <c:valAx>
        <c:axId val="544123072"/>
        <c:scaling>
          <c:orientation val="minMax"/>
        </c:scaling>
        <c:delete val="0"/>
        <c:axPos val="b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544119152"/>
        <c:crosses val="autoZero"/>
        <c:crossBetween val="midCat"/>
      </c:valAx>
      <c:valAx>
        <c:axId val="54411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544123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467102458433991E-2"/>
          <c:y val="5.4252974981494957E-2"/>
          <c:w val="0.89553667276752313"/>
          <c:h val="0.8313718895802443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'롱숏 수익률 정리'!$B$1</c:f>
              <c:strCache>
                <c:ptCount val="1"/>
                <c:pt idx="0">
                  <c:v>롱숏 수익률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62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B02-C247-AA99-7255625C977C}"/>
              </c:ext>
            </c:extLst>
          </c:dPt>
          <c:dPt>
            <c:idx val="15"/>
            <c:invertIfNegative val="0"/>
            <c:bubble3D val="0"/>
            <c:spPr>
              <a:solidFill>
                <a:srgbClr val="262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02-C247-AA99-7255625C977C}"/>
              </c:ext>
            </c:extLst>
          </c:dPt>
          <c:cat>
            <c:strRef>
              <c:f>'롱숏 수익률 정리'!$A$2:$A$362</c:f>
              <c:strCache>
                <c:ptCount val="19"/>
                <c:pt idx="0">
                  <c:v>SK리츠</c:v>
                </c:pt>
                <c:pt idx="1">
                  <c:v>NH프라임리프</c:v>
                </c:pt>
                <c:pt idx="2">
                  <c:v>NH올원리츠</c:v>
                </c:pt>
                <c:pt idx="3">
                  <c:v>ESR켄달스퀘어리츠</c:v>
                </c:pt>
                <c:pt idx="4">
                  <c:v>코람코에너지리츠</c:v>
                </c:pt>
                <c:pt idx="5">
                  <c:v>케이탑리츠</c:v>
                </c:pt>
                <c:pt idx="6">
                  <c:v>제이알글로벌리츠</c:v>
                </c:pt>
                <c:pt idx="7">
                  <c:v>이지스밸류리츠</c:v>
                </c:pt>
                <c:pt idx="8">
                  <c:v>이지스레지던스리츠</c:v>
                </c:pt>
                <c:pt idx="9">
                  <c:v>이리츠코크렙</c:v>
                </c:pt>
                <c:pt idx="10">
                  <c:v>에이리츠</c:v>
                </c:pt>
                <c:pt idx="11">
                  <c:v>신한알파리츠</c:v>
                </c:pt>
                <c:pt idx="12">
                  <c:v>신한서부티엔디리츠</c:v>
                </c:pt>
                <c:pt idx="13">
                  <c:v>미래에셋맵스리츠</c:v>
                </c:pt>
                <c:pt idx="14">
                  <c:v>미래에셋글로벌리츠</c:v>
                </c:pt>
                <c:pt idx="15">
                  <c:v>모두투어리츠</c:v>
                </c:pt>
                <c:pt idx="16">
                  <c:v>롯데리츠</c:v>
                </c:pt>
                <c:pt idx="17">
                  <c:v>디앤디플랫폼리츠</c:v>
                </c:pt>
                <c:pt idx="18">
                  <c:v>평균</c:v>
                </c:pt>
              </c:strCache>
            </c:strRef>
          </c:cat>
          <c:val>
            <c:numRef>
              <c:f>'롱숏 수익률 정리'!$B$2:$B$362</c:f>
              <c:numCache>
                <c:formatCode>0.00%</c:formatCode>
                <c:ptCount val="19"/>
                <c:pt idx="0">
                  <c:v>1.8290418383709109E-2</c:v>
                </c:pt>
                <c:pt idx="1">
                  <c:v>4.0718318076729695E-2</c:v>
                </c:pt>
                <c:pt idx="2">
                  <c:v>1.0182313103174703E-2</c:v>
                </c:pt>
                <c:pt idx="3">
                  <c:v>2.0990266413609616E-2</c:v>
                </c:pt>
                <c:pt idx="4">
                  <c:v>4.5041396472065452E-3</c:v>
                </c:pt>
                <c:pt idx="5">
                  <c:v>0.10475934545848258</c:v>
                </c:pt>
                <c:pt idx="6">
                  <c:v>1.7247948025386713E-2</c:v>
                </c:pt>
                <c:pt idx="7">
                  <c:v>8.6201054912567847E-3</c:v>
                </c:pt>
                <c:pt idx="8">
                  <c:v>3.162174632934641E-2</c:v>
                </c:pt>
                <c:pt idx="9">
                  <c:v>5.7052925290201175E-3</c:v>
                </c:pt>
                <c:pt idx="10">
                  <c:v>8.2336906926630177E-2</c:v>
                </c:pt>
                <c:pt idx="11">
                  <c:v>-7.5163422870207757E-3</c:v>
                </c:pt>
                <c:pt idx="12">
                  <c:v>3.1888737501022654E-2</c:v>
                </c:pt>
                <c:pt idx="13">
                  <c:v>9.2924681023430977E-4</c:v>
                </c:pt>
                <c:pt idx="14">
                  <c:v>9.3959741484834838E-3</c:v>
                </c:pt>
                <c:pt idx="15">
                  <c:v>-1.3591274864044461E-2</c:v>
                </c:pt>
                <c:pt idx="16">
                  <c:v>1.8119346027873139E-2</c:v>
                </c:pt>
                <c:pt idx="17">
                  <c:v>3.6983958885069376E-2</c:v>
                </c:pt>
                <c:pt idx="18">
                  <c:v>2.3399247033676126E-2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02-C247-AA99-7255625C9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44122680"/>
        <c:axId val="544123464"/>
      </c:barChart>
      <c:catAx>
        <c:axId val="544122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ko-Kore-KR"/>
          </a:p>
        </c:txPr>
        <c:crossAx val="544123464"/>
        <c:crosses val="autoZero"/>
        <c:auto val="1"/>
        <c:lblAlgn val="ctr"/>
        <c:lblOffset val="100"/>
        <c:noMultiLvlLbl val="0"/>
      </c:catAx>
      <c:valAx>
        <c:axId val="544123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4412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935351075019434E-2"/>
          <c:y val="0.10465154948155399"/>
          <c:w val="0.80766752503707295"/>
          <c:h val="0.7144472405805512"/>
        </c:manualLayout>
      </c:layout>
      <c:lineChart>
        <c:grouping val="standard"/>
        <c:varyColors val="0"/>
        <c:ser>
          <c:idx val="0"/>
          <c:order val="0"/>
          <c:tx>
            <c:v>상장 리츠 (동일가중)</c:v>
          </c:tx>
          <c:spPr>
            <a:ln w="28575" cap="rnd">
              <a:solidFill>
                <a:srgbClr val="2E3642"/>
              </a:solidFill>
              <a:round/>
            </a:ln>
            <a:effectLst/>
          </c:spPr>
          <c:marker>
            <c:symbol val="none"/>
          </c:marker>
          <c:cat>
            <c:numRef>
              <c:f>리츠동일가중지수!$A$248:$A$434</c:f>
              <c:numCache>
                <c:formatCode>m/d/yy</c:formatCode>
                <c:ptCount val="187"/>
                <c:pt idx="0">
                  <c:v>43832</c:v>
                </c:pt>
                <c:pt idx="1">
                  <c:v>43833</c:v>
                </c:pt>
                <c:pt idx="2">
                  <c:v>43836</c:v>
                </c:pt>
                <c:pt idx="3">
                  <c:v>43837</c:v>
                </c:pt>
                <c:pt idx="4">
                  <c:v>43838</c:v>
                </c:pt>
                <c:pt idx="5">
                  <c:v>43839</c:v>
                </c:pt>
                <c:pt idx="6">
                  <c:v>43840</c:v>
                </c:pt>
                <c:pt idx="7">
                  <c:v>43843</c:v>
                </c:pt>
                <c:pt idx="8">
                  <c:v>43844</c:v>
                </c:pt>
                <c:pt idx="9">
                  <c:v>43845</c:v>
                </c:pt>
                <c:pt idx="10">
                  <c:v>43846</c:v>
                </c:pt>
                <c:pt idx="11">
                  <c:v>43847</c:v>
                </c:pt>
                <c:pt idx="12">
                  <c:v>43850</c:v>
                </c:pt>
                <c:pt idx="13">
                  <c:v>43851</c:v>
                </c:pt>
                <c:pt idx="14">
                  <c:v>43852</c:v>
                </c:pt>
                <c:pt idx="15">
                  <c:v>43853</c:v>
                </c:pt>
                <c:pt idx="16">
                  <c:v>43858</c:v>
                </c:pt>
                <c:pt idx="17">
                  <c:v>43859</c:v>
                </c:pt>
                <c:pt idx="18">
                  <c:v>43860</c:v>
                </c:pt>
                <c:pt idx="19">
                  <c:v>43861</c:v>
                </c:pt>
                <c:pt idx="20">
                  <c:v>43864</c:v>
                </c:pt>
                <c:pt idx="21">
                  <c:v>43865</c:v>
                </c:pt>
                <c:pt idx="22">
                  <c:v>43866</c:v>
                </c:pt>
                <c:pt idx="23">
                  <c:v>43867</c:v>
                </c:pt>
                <c:pt idx="24">
                  <c:v>43868</c:v>
                </c:pt>
                <c:pt idx="25">
                  <c:v>43871</c:v>
                </c:pt>
                <c:pt idx="26">
                  <c:v>43872</c:v>
                </c:pt>
                <c:pt idx="27">
                  <c:v>43873</c:v>
                </c:pt>
                <c:pt idx="28">
                  <c:v>43874</c:v>
                </c:pt>
                <c:pt idx="29">
                  <c:v>43875</c:v>
                </c:pt>
                <c:pt idx="30">
                  <c:v>43878</c:v>
                </c:pt>
                <c:pt idx="31">
                  <c:v>43879</c:v>
                </c:pt>
                <c:pt idx="32">
                  <c:v>43880</c:v>
                </c:pt>
                <c:pt idx="33">
                  <c:v>43881</c:v>
                </c:pt>
                <c:pt idx="34">
                  <c:v>43882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43899</c:v>
                </c:pt>
                <c:pt idx="46">
                  <c:v>43900</c:v>
                </c:pt>
                <c:pt idx="47">
                  <c:v>43901</c:v>
                </c:pt>
                <c:pt idx="48">
                  <c:v>43902</c:v>
                </c:pt>
                <c:pt idx="49">
                  <c:v>43903</c:v>
                </c:pt>
                <c:pt idx="50">
                  <c:v>43906</c:v>
                </c:pt>
                <c:pt idx="51">
                  <c:v>43907</c:v>
                </c:pt>
                <c:pt idx="52">
                  <c:v>43908</c:v>
                </c:pt>
                <c:pt idx="53">
                  <c:v>43909</c:v>
                </c:pt>
                <c:pt idx="54">
                  <c:v>43910</c:v>
                </c:pt>
                <c:pt idx="55">
                  <c:v>43913</c:v>
                </c:pt>
                <c:pt idx="56">
                  <c:v>43914</c:v>
                </c:pt>
                <c:pt idx="57">
                  <c:v>43915</c:v>
                </c:pt>
                <c:pt idx="58">
                  <c:v>43916</c:v>
                </c:pt>
                <c:pt idx="59">
                  <c:v>43917</c:v>
                </c:pt>
                <c:pt idx="60">
                  <c:v>43920</c:v>
                </c:pt>
                <c:pt idx="61">
                  <c:v>43921</c:v>
                </c:pt>
                <c:pt idx="62">
                  <c:v>43922</c:v>
                </c:pt>
                <c:pt idx="63">
                  <c:v>43923</c:v>
                </c:pt>
                <c:pt idx="64">
                  <c:v>43924</c:v>
                </c:pt>
                <c:pt idx="65">
                  <c:v>43927</c:v>
                </c:pt>
                <c:pt idx="66">
                  <c:v>43928</c:v>
                </c:pt>
                <c:pt idx="67">
                  <c:v>43929</c:v>
                </c:pt>
                <c:pt idx="68">
                  <c:v>43930</c:v>
                </c:pt>
                <c:pt idx="69">
                  <c:v>43931</c:v>
                </c:pt>
                <c:pt idx="70">
                  <c:v>43934</c:v>
                </c:pt>
                <c:pt idx="71">
                  <c:v>43935</c:v>
                </c:pt>
                <c:pt idx="72">
                  <c:v>43937</c:v>
                </c:pt>
                <c:pt idx="73">
                  <c:v>43938</c:v>
                </c:pt>
                <c:pt idx="74">
                  <c:v>43941</c:v>
                </c:pt>
                <c:pt idx="75">
                  <c:v>43942</c:v>
                </c:pt>
                <c:pt idx="76">
                  <c:v>43943</c:v>
                </c:pt>
                <c:pt idx="77">
                  <c:v>43944</c:v>
                </c:pt>
                <c:pt idx="78">
                  <c:v>43945</c:v>
                </c:pt>
                <c:pt idx="79">
                  <c:v>43948</c:v>
                </c:pt>
                <c:pt idx="80">
                  <c:v>43949</c:v>
                </c:pt>
                <c:pt idx="81">
                  <c:v>43950</c:v>
                </c:pt>
                <c:pt idx="82">
                  <c:v>43955</c:v>
                </c:pt>
                <c:pt idx="83">
                  <c:v>43957</c:v>
                </c:pt>
                <c:pt idx="84">
                  <c:v>43958</c:v>
                </c:pt>
                <c:pt idx="85">
                  <c:v>43959</c:v>
                </c:pt>
                <c:pt idx="86">
                  <c:v>43962</c:v>
                </c:pt>
                <c:pt idx="87">
                  <c:v>43963</c:v>
                </c:pt>
                <c:pt idx="88">
                  <c:v>43964</c:v>
                </c:pt>
                <c:pt idx="89">
                  <c:v>43965</c:v>
                </c:pt>
                <c:pt idx="90">
                  <c:v>43966</c:v>
                </c:pt>
                <c:pt idx="91">
                  <c:v>43969</c:v>
                </c:pt>
                <c:pt idx="92">
                  <c:v>43970</c:v>
                </c:pt>
                <c:pt idx="93">
                  <c:v>43971</c:v>
                </c:pt>
                <c:pt idx="94">
                  <c:v>43972</c:v>
                </c:pt>
                <c:pt idx="95">
                  <c:v>43973</c:v>
                </c:pt>
                <c:pt idx="96">
                  <c:v>43976</c:v>
                </c:pt>
                <c:pt idx="97">
                  <c:v>43977</c:v>
                </c:pt>
                <c:pt idx="98">
                  <c:v>43978</c:v>
                </c:pt>
                <c:pt idx="99">
                  <c:v>43979</c:v>
                </c:pt>
                <c:pt idx="100">
                  <c:v>43980</c:v>
                </c:pt>
                <c:pt idx="101">
                  <c:v>43983</c:v>
                </c:pt>
                <c:pt idx="102">
                  <c:v>43984</c:v>
                </c:pt>
                <c:pt idx="103">
                  <c:v>43985</c:v>
                </c:pt>
                <c:pt idx="104">
                  <c:v>43986</c:v>
                </c:pt>
                <c:pt idx="105">
                  <c:v>43987</c:v>
                </c:pt>
                <c:pt idx="106">
                  <c:v>43990</c:v>
                </c:pt>
                <c:pt idx="107">
                  <c:v>43991</c:v>
                </c:pt>
                <c:pt idx="108">
                  <c:v>43992</c:v>
                </c:pt>
                <c:pt idx="109">
                  <c:v>43993</c:v>
                </c:pt>
                <c:pt idx="110">
                  <c:v>43994</c:v>
                </c:pt>
                <c:pt idx="111">
                  <c:v>43997</c:v>
                </c:pt>
                <c:pt idx="112">
                  <c:v>43998</c:v>
                </c:pt>
                <c:pt idx="113">
                  <c:v>43999</c:v>
                </c:pt>
                <c:pt idx="114">
                  <c:v>44000</c:v>
                </c:pt>
                <c:pt idx="115">
                  <c:v>44001</c:v>
                </c:pt>
                <c:pt idx="116">
                  <c:v>44004</c:v>
                </c:pt>
                <c:pt idx="117">
                  <c:v>44005</c:v>
                </c:pt>
                <c:pt idx="118">
                  <c:v>44006</c:v>
                </c:pt>
                <c:pt idx="119">
                  <c:v>44007</c:v>
                </c:pt>
                <c:pt idx="120">
                  <c:v>44008</c:v>
                </c:pt>
                <c:pt idx="121">
                  <c:v>44011</c:v>
                </c:pt>
                <c:pt idx="122">
                  <c:v>44012</c:v>
                </c:pt>
                <c:pt idx="123">
                  <c:v>44013</c:v>
                </c:pt>
                <c:pt idx="124">
                  <c:v>44014</c:v>
                </c:pt>
                <c:pt idx="125">
                  <c:v>44015</c:v>
                </c:pt>
                <c:pt idx="126">
                  <c:v>44018</c:v>
                </c:pt>
                <c:pt idx="127">
                  <c:v>44019</c:v>
                </c:pt>
                <c:pt idx="128">
                  <c:v>44020</c:v>
                </c:pt>
                <c:pt idx="129">
                  <c:v>44021</c:v>
                </c:pt>
                <c:pt idx="130">
                  <c:v>44022</c:v>
                </c:pt>
                <c:pt idx="131">
                  <c:v>44025</c:v>
                </c:pt>
                <c:pt idx="132">
                  <c:v>44026</c:v>
                </c:pt>
                <c:pt idx="133">
                  <c:v>44027</c:v>
                </c:pt>
                <c:pt idx="134">
                  <c:v>44028</c:v>
                </c:pt>
                <c:pt idx="135">
                  <c:v>44029</c:v>
                </c:pt>
                <c:pt idx="136">
                  <c:v>44032</c:v>
                </c:pt>
                <c:pt idx="137">
                  <c:v>44033</c:v>
                </c:pt>
                <c:pt idx="138">
                  <c:v>44034</c:v>
                </c:pt>
                <c:pt idx="139">
                  <c:v>44035</c:v>
                </c:pt>
                <c:pt idx="140">
                  <c:v>44036</c:v>
                </c:pt>
                <c:pt idx="141">
                  <c:v>44039</c:v>
                </c:pt>
                <c:pt idx="142">
                  <c:v>44040</c:v>
                </c:pt>
                <c:pt idx="143">
                  <c:v>44041</c:v>
                </c:pt>
                <c:pt idx="144">
                  <c:v>44042</c:v>
                </c:pt>
                <c:pt idx="145">
                  <c:v>44043</c:v>
                </c:pt>
                <c:pt idx="146">
                  <c:v>44046</c:v>
                </c:pt>
                <c:pt idx="147">
                  <c:v>44047</c:v>
                </c:pt>
                <c:pt idx="148">
                  <c:v>44048</c:v>
                </c:pt>
                <c:pt idx="149">
                  <c:v>44049</c:v>
                </c:pt>
                <c:pt idx="150">
                  <c:v>44050</c:v>
                </c:pt>
                <c:pt idx="151">
                  <c:v>44053</c:v>
                </c:pt>
                <c:pt idx="152">
                  <c:v>44054</c:v>
                </c:pt>
                <c:pt idx="153">
                  <c:v>44055</c:v>
                </c:pt>
                <c:pt idx="154">
                  <c:v>44056</c:v>
                </c:pt>
                <c:pt idx="155">
                  <c:v>44057</c:v>
                </c:pt>
                <c:pt idx="156">
                  <c:v>44061</c:v>
                </c:pt>
                <c:pt idx="157">
                  <c:v>44062</c:v>
                </c:pt>
                <c:pt idx="158">
                  <c:v>44063</c:v>
                </c:pt>
                <c:pt idx="159">
                  <c:v>44064</c:v>
                </c:pt>
                <c:pt idx="160">
                  <c:v>44067</c:v>
                </c:pt>
                <c:pt idx="161">
                  <c:v>44068</c:v>
                </c:pt>
                <c:pt idx="162">
                  <c:v>44069</c:v>
                </c:pt>
                <c:pt idx="163">
                  <c:v>44070</c:v>
                </c:pt>
                <c:pt idx="164">
                  <c:v>44071</c:v>
                </c:pt>
                <c:pt idx="165">
                  <c:v>44074</c:v>
                </c:pt>
                <c:pt idx="166">
                  <c:v>44075</c:v>
                </c:pt>
                <c:pt idx="167">
                  <c:v>44076</c:v>
                </c:pt>
                <c:pt idx="168">
                  <c:v>44077</c:v>
                </c:pt>
                <c:pt idx="169">
                  <c:v>44078</c:v>
                </c:pt>
                <c:pt idx="170">
                  <c:v>44081</c:v>
                </c:pt>
                <c:pt idx="171">
                  <c:v>44082</c:v>
                </c:pt>
                <c:pt idx="172">
                  <c:v>44083</c:v>
                </c:pt>
                <c:pt idx="173">
                  <c:v>44084</c:v>
                </c:pt>
                <c:pt idx="174">
                  <c:v>44085</c:v>
                </c:pt>
                <c:pt idx="175">
                  <c:v>44088</c:v>
                </c:pt>
                <c:pt idx="176">
                  <c:v>44089</c:v>
                </c:pt>
                <c:pt idx="177">
                  <c:v>44090</c:v>
                </c:pt>
                <c:pt idx="178">
                  <c:v>44091</c:v>
                </c:pt>
                <c:pt idx="179">
                  <c:v>44092</c:v>
                </c:pt>
                <c:pt idx="180">
                  <c:v>44095</c:v>
                </c:pt>
                <c:pt idx="181">
                  <c:v>44096</c:v>
                </c:pt>
                <c:pt idx="182">
                  <c:v>44097</c:v>
                </c:pt>
                <c:pt idx="183">
                  <c:v>44098</c:v>
                </c:pt>
                <c:pt idx="184">
                  <c:v>44099</c:v>
                </c:pt>
                <c:pt idx="185">
                  <c:v>44102</c:v>
                </c:pt>
                <c:pt idx="186">
                  <c:v>44103</c:v>
                </c:pt>
              </c:numCache>
            </c:numRef>
          </c:cat>
          <c:val>
            <c:numRef>
              <c:f>리츠동일가중지수!$B$248:$B$434</c:f>
              <c:numCache>
                <c:formatCode>General</c:formatCode>
                <c:ptCount val="187"/>
                <c:pt idx="0">
                  <c:v>116.84</c:v>
                </c:pt>
                <c:pt idx="1">
                  <c:v>116.5</c:v>
                </c:pt>
                <c:pt idx="2">
                  <c:v>115</c:v>
                </c:pt>
                <c:pt idx="3">
                  <c:v>114.53</c:v>
                </c:pt>
                <c:pt idx="4">
                  <c:v>112.93</c:v>
                </c:pt>
                <c:pt idx="5">
                  <c:v>113.99</c:v>
                </c:pt>
                <c:pt idx="6">
                  <c:v>113.45</c:v>
                </c:pt>
                <c:pt idx="7">
                  <c:v>111.76</c:v>
                </c:pt>
                <c:pt idx="8">
                  <c:v>111.18</c:v>
                </c:pt>
                <c:pt idx="9">
                  <c:v>112.65</c:v>
                </c:pt>
                <c:pt idx="10">
                  <c:v>112.59</c:v>
                </c:pt>
                <c:pt idx="11">
                  <c:v>112.25</c:v>
                </c:pt>
                <c:pt idx="12">
                  <c:v>112</c:v>
                </c:pt>
                <c:pt idx="13">
                  <c:v>112.03</c:v>
                </c:pt>
                <c:pt idx="14">
                  <c:v>111.68</c:v>
                </c:pt>
                <c:pt idx="15">
                  <c:v>111.26</c:v>
                </c:pt>
                <c:pt idx="16">
                  <c:v>109.36</c:v>
                </c:pt>
                <c:pt idx="17">
                  <c:v>110.67</c:v>
                </c:pt>
                <c:pt idx="18">
                  <c:v>110.33</c:v>
                </c:pt>
                <c:pt idx="19">
                  <c:v>110.27</c:v>
                </c:pt>
                <c:pt idx="20">
                  <c:v>111.06</c:v>
                </c:pt>
                <c:pt idx="21">
                  <c:v>110.39</c:v>
                </c:pt>
                <c:pt idx="22">
                  <c:v>110.57</c:v>
                </c:pt>
                <c:pt idx="23">
                  <c:v>110.72</c:v>
                </c:pt>
                <c:pt idx="24">
                  <c:v>110.87</c:v>
                </c:pt>
                <c:pt idx="25">
                  <c:v>111.06</c:v>
                </c:pt>
                <c:pt idx="26">
                  <c:v>111.65</c:v>
                </c:pt>
                <c:pt idx="27">
                  <c:v>112</c:v>
                </c:pt>
                <c:pt idx="28">
                  <c:v>112.04</c:v>
                </c:pt>
                <c:pt idx="29">
                  <c:v>110.81</c:v>
                </c:pt>
                <c:pt idx="30">
                  <c:v>109.49</c:v>
                </c:pt>
                <c:pt idx="31">
                  <c:v>109.28</c:v>
                </c:pt>
                <c:pt idx="32">
                  <c:v>109.96</c:v>
                </c:pt>
                <c:pt idx="33">
                  <c:v>109.14</c:v>
                </c:pt>
                <c:pt idx="34">
                  <c:v>108.03</c:v>
                </c:pt>
                <c:pt idx="35">
                  <c:v>105.37</c:v>
                </c:pt>
                <c:pt idx="36">
                  <c:v>106.22</c:v>
                </c:pt>
                <c:pt idx="37">
                  <c:v>105.86</c:v>
                </c:pt>
                <c:pt idx="38">
                  <c:v>105.18</c:v>
                </c:pt>
                <c:pt idx="39">
                  <c:v>102.55</c:v>
                </c:pt>
                <c:pt idx="40">
                  <c:v>103</c:v>
                </c:pt>
                <c:pt idx="41">
                  <c:v>103.36</c:v>
                </c:pt>
                <c:pt idx="42">
                  <c:v>105.49</c:v>
                </c:pt>
                <c:pt idx="43">
                  <c:v>107.25</c:v>
                </c:pt>
                <c:pt idx="44">
                  <c:v>106.07</c:v>
                </c:pt>
                <c:pt idx="45">
                  <c:v>103.64</c:v>
                </c:pt>
                <c:pt idx="46">
                  <c:v>103.77</c:v>
                </c:pt>
                <c:pt idx="47">
                  <c:v>102.86</c:v>
                </c:pt>
                <c:pt idx="48">
                  <c:v>99.91</c:v>
                </c:pt>
                <c:pt idx="49">
                  <c:v>94.13</c:v>
                </c:pt>
                <c:pt idx="50">
                  <c:v>94.65</c:v>
                </c:pt>
                <c:pt idx="51">
                  <c:v>95.86</c:v>
                </c:pt>
                <c:pt idx="52">
                  <c:v>95.61</c:v>
                </c:pt>
                <c:pt idx="53">
                  <c:v>91.82</c:v>
                </c:pt>
                <c:pt idx="54">
                  <c:v>92.46</c:v>
                </c:pt>
                <c:pt idx="55">
                  <c:v>87.58</c:v>
                </c:pt>
                <c:pt idx="56">
                  <c:v>88.47</c:v>
                </c:pt>
                <c:pt idx="57">
                  <c:v>91.16</c:v>
                </c:pt>
                <c:pt idx="58">
                  <c:v>93.31</c:v>
                </c:pt>
                <c:pt idx="59">
                  <c:v>95.47</c:v>
                </c:pt>
                <c:pt idx="60">
                  <c:v>95.97</c:v>
                </c:pt>
                <c:pt idx="61">
                  <c:v>96.17</c:v>
                </c:pt>
                <c:pt idx="62">
                  <c:v>95.04</c:v>
                </c:pt>
                <c:pt idx="63">
                  <c:v>94.95</c:v>
                </c:pt>
                <c:pt idx="64">
                  <c:v>95.05</c:v>
                </c:pt>
                <c:pt idx="65">
                  <c:v>95.08</c:v>
                </c:pt>
                <c:pt idx="66">
                  <c:v>96.12</c:v>
                </c:pt>
                <c:pt idx="67">
                  <c:v>95.65</c:v>
                </c:pt>
                <c:pt idx="68">
                  <c:v>96.25</c:v>
                </c:pt>
                <c:pt idx="69">
                  <c:v>96.58</c:v>
                </c:pt>
                <c:pt idx="70">
                  <c:v>96.1</c:v>
                </c:pt>
                <c:pt idx="71">
                  <c:v>96.05</c:v>
                </c:pt>
                <c:pt idx="72">
                  <c:v>95.76</c:v>
                </c:pt>
                <c:pt idx="73">
                  <c:v>97.44</c:v>
                </c:pt>
                <c:pt idx="74">
                  <c:v>98.34</c:v>
                </c:pt>
                <c:pt idx="75">
                  <c:v>97.41</c:v>
                </c:pt>
                <c:pt idx="76">
                  <c:v>97.9</c:v>
                </c:pt>
                <c:pt idx="77">
                  <c:v>98.28</c:v>
                </c:pt>
                <c:pt idx="78">
                  <c:v>97.42</c:v>
                </c:pt>
                <c:pt idx="79">
                  <c:v>97.59</c:v>
                </c:pt>
                <c:pt idx="80">
                  <c:v>98.08</c:v>
                </c:pt>
                <c:pt idx="81">
                  <c:v>98.52</c:v>
                </c:pt>
                <c:pt idx="82">
                  <c:v>98.13</c:v>
                </c:pt>
                <c:pt idx="83">
                  <c:v>99.27</c:v>
                </c:pt>
                <c:pt idx="84">
                  <c:v>98.78</c:v>
                </c:pt>
                <c:pt idx="85">
                  <c:v>99.26</c:v>
                </c:pt>
                <c:pt idx="86">
                  <c:v>99.66</c:v>
                </c:pt>
                <c:pt idx="87">
                  <c:v>98.89</c:v>
                </c:pt>
                <c:pt idx="88">
                  <c:v>98.54</c:v>
                </c:pt>
                <c:pt idx="89">
                  <c:v>98.03</c:v>
                </c:pt>
                <c:pt idx="90">
                  <c:v>98.37</c:v>
                </c:pt>
                <c:pt idx="91">
                  <c:v>98.45</c:v>
                </c:pt>
                <c:pt idx="92">
                  <c:v>100.28</c:v>
                </c:pt>
                <c:pt idx="93">
                  <c:v>100.5</c:v>
                </c:pt>
                <c:pt idx="94">
                  <c:v>102.31</c:v>
                </c:pt>
                <c:pt idx="95">
                  <c:v>102.89</c:v>
                </c:pt>
                <c:pt idx="96">
                  <c:v>103.03</c:v>
                </c:pt>
                <c:pt idx="97">
                  <c:v>103.85</c:v>
                </c:pt>
                <c:pt idx="98">
                  <c:v>104.44</c:v>
                </c:pt>
                <c:pt idx="99">
                  <c:v>104.08</c:v>
                </c:pt>
                <c:pt idx="100">
                  <c:v>104.91</c:v>
                </c:pt>
                <c:pt idx="101">
                  <c:v>105.23</c:v>
                </c:pt>
                <c:pt idx="102">
                  <c:v>105.57</c:v>
                </c:pt>
                <c:pt idx="103">
                  <c:v>104.78</c:v>
                </c:pt>
                <c:pt idx="104">
                  <c:v>104.73</c:v>
                </c:pt>
                <c:pt idx="105">
                  <c:v>104.65</c:v>
                </c:pt>
                <c:pt idx="106">
                  <c:v>105.75</c:v>
                </c:pt>
                <c:pt idx="107">
                  <c:v>106.14</c:v>
                </c:pt>
                <c:pt idx="108">
                  <c:v>105.78</c:v>
                </c:pt>
                <c:pt idx="109">
                  <c:v>104</c:v>
                </c:pt>
                <c:pt idx="110">
                  <c:v>102.69</c:v>
                </c:pt>
                <c:pt idx="111">
                  <c:v>100.82</c:v>
                </c:pt>
                <c:pt idx="112">
                  <c:v>101.95</c:v>
                </c:pt>
                <c:pt idx="113">
                  <c:v>102.2</c:v>
                </c:pt>
                <c:pt idx="114">
                  <c:v>102.34</c:v>
                </c:pt>
                <c:pt idx="115">
                  <c:v>102.37</c:v>
                </c:pt>
                <c:pt idx="116">
                  <c:v>102.24</c:v>
                </c:pt>
                <c:pt idx="117">
                  <c:v>101.66</c:v>
                </c:pt>
                <c:pt idx="118">
                  <c:v>101.68</c:v>
                </c:pt>
                <c:pt idx="119">
                  <c:v>101.19</c:v>
                </c:pt>
                <c:pt idx="120">
                  <c:v>101.44</c:v>
                </c:pt>
                <c:pt idx="121">
                  <c:v>100.72</c:v>
                </c:pt>
                <c:pt idx="122">
                  <c:v>100.79</c:v>
                </c:pt>
                <c:pt idx="123">
                  <c:v>100.82</c:v>
                </c:pt>
                <c:pt idx="124">
                  <c:v>100.4</c:v>
                </c:pt>
                <c:pt idx="125">
                  <c:v>99.92</c:v>
                </c:pt>
                <c:pt idx="126">
                  <c:v>99.52</c:v>
                </c:pt>
                <c:pt idx="127">
                  <c:v>98.41</c:v>
                </c:pt>
                <c:pt idx="128">
                  <c:v>98.21</c:v>
                </c:pt>
                <c:pt idx="129">
                  <c:v>98.67</c:v>
                </c:pt>
                <c:pt idx="130">
                  <c:v>99.06</c:v>
                </c:pt>
                <c:pt idx="131">
                  <c:v>99.72</c:v>
                </c:pt>
                <c:pt idx="132">
                  <c:v>98.79</c:v>
                </c:pt>
                <c:pt idx="133">
                  <c:v>99.56</c:v>
                </c:pt>
                <c:pt idx="134">
                  <c:v>99.14</c:v>
                </c:pt>
                <c:pt idx="135">
                  <c:v>99.74</c:v>
                </c:pt>
                <c:pt idx="136">
                  <c:v>99.44</c:v>
                </c:pt>
                <c:pt idx="137">
                  <c:v>99.45</c:v>
                </c:pt>
                <c:pt idx="138">
                  <c:v>99.68</c:v>
                </c:pt>
                <c:pt idx="139">
                  <c:v>98.89</c:v>
                </c:pt>
                <c:pt idx="140">
                  <c:v>98.88</c:v>
                </c:pt>
                <c:pt idx="141">
                  <c:v>98.74</c:v>
                </c:pt>
                <c:pt idx="142">
                  <c:v>98.44</c:v>
                </c:pt>
                <c:pt idx="143">
                  <c:v>98.84</c:v>
                </c:pt>
                <c:pt idx="144">
                  <c:v>98.99</c:v>
                </c:pt>
                <c:pt idx="145">
                  <c:v>99.89</c:v>
                </c:pt>
                <c:pt idx="146">
                  <c:v>99.41</c:v>
                </c:pt>
                <c:pt idx="147">
                  <c:v>99.37</c:v>
                </c:pt>
                <c:pt idx="148">
                  <c:v>99.1</c:v>
                </c:pt>
                <c:pt idx="149">
                  <c:v>99.78</c:v>
                </c:pt>
                <c:pt idx="150">
                  <c:v>99.72</c:v>
                </c:pt>
                <c:pt idx="151">
                  <c:v>99.83</c:v>
                </c:pt>
                <c:pt idx="152">
                  <c:v>100.64</c:v>
                </c:pt>
                <c:pt idx="153">
                  <c:v>102.6</c:v>
                </c:pt>
                <c:pt idx="154">
                  <c:v>102.94</c:v>
                </c:pt>
                <c:pt idx="155">
                  <c:v>102.88</c:v>
                </c:pt>
                <c:pt idx="156">
                  <c:v>100.9</c:v>
                </c:pt>
                <c:pt idx="157">
                  <c:v>101.86</c:v>
                </c:pt>
                <c:pt idx="158">
                  <c:v>100.32</c:v>
                </c:pt>
                <c:pt idx="159">
                  <c:v>100.98</c:v>
                </c:pt>
                <c:pt idx="160">
                  <c:v>100.94</c:v>
                </c:pt>
                <c:pt idx="161">
                  <c:v>101.45</c:v>
                </c:pt>
                <c:pt idx="162">
                  <c:v>101.3</c:v>
                </c:pt>
                <c:pt idx="163">
                  <c:v>100.82</c:v>
                </c:pt>
                <c:pt idx="164">
                  <c:v>100.53</c:v>
                </c:pt>
                <c:pt idx="165">
                  <c:v>100.47</c:v>
                </c:pt>
                <c:pt idx="166">
                  <c:v>100.31</c:v>
                </c:pt>
                <c:pt idx="167">
                  <c:v>100.53</c:v>
                </c:pt>
                <c:pt idx="168">
                  <c:v>100.79</c:v>
                </c:pt>
                <c:pt idx="169">
                  <c:v>100.59</c:v>
                </c:pt>
                <c:pt idx="170">
                  <c:v>100.97</c:v>
                </c:pt>
                <c:pt idx="171">
                  <c:v>101.09</c:v>
                </c:pt>
                <c:pt idx="172">
                  <c:v>101.25</c:v>
                </c:pt>
                <c:pt idx="173">
                  <c:v>101.2</c:v>
                </c:pt>
                <c:pt idx="174">
                  <c:v>101.32</c:v>
                </c:pt>
                <c:pt idx="175">
                  <c:v>101.33</c:v>
                </c:pt>
                <c:pt idx="176">
                  <c:v>101.65</c:v>
                </c:pt>
                <c:pt idx="177">
                  <c:v>102.01</c:v>
                </c:pt>
                <c:pt idx="178">
                  <c:v>101.85</c:v>
                </c:pt>
                <c:pt idx="179">
                  <c:v>102.11</c:v>
                </c:pt>
                <c:pt idx="180">
                  <c:v>102.32</c:v>
                </c:pt>
                <c:pt idx="181">
                  <c:v>102.65</c:v>
                </c:pt>
                <c:pt idx="182">
                  <c:v>102.83</c:v>
                </c:pt>
                <c:pt idx="183">
                  <c:v>102.04</c:v>
                </c:pt>
                <c:pt idx="184">
                  <c:v>102.56</c:v>
                </c:pt>
                <c:pt idx="185">
                  <c:v>103.26</c:v>
                </c:pt>
                <c:pt idx="186">
                  <c:v>103.81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93-8644-A86E-7B19D38B3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6914784"/>
        <c:axId val="456919880"/>
      </c:lineChart>
      <c:lineChart>
        <c:grouping val="standard"/>
        <c:varyColors val="0"/>
        <c:ser>
          <c:idx val="1"/>
          <c:order val="1"/>
          <c:tx>
            <c:v>코스피</c:v>
          </c:tx>
          <c:spPr>
            <a:ln w="28575" cap="rnd">
              <a:solidFill>
                <a:srgbClr val="BA9F87"/>
              </a:solidFill>
              <a:round/>
            </a:ln>
            <a:effectLst/>
          </c:spPr>
          <c:marker>
            <c:symbol val="none"/>
          </c:marker>
          <c:cat>
            <c:numRef>
              <c:f>리츠동일가중지수!$A$248:$A$434</c:f>
              <c:numCache>
                <c:formatCode>m/d/yy</c:formatCode>
                <c:ptCount val="187"/>
                <c:pt idx="0">
                  <c:v>43832</c:v>
                </c:pt>
                <c:pt idx="1">
                  <c:v>43833</c:v>
                </c:pt>
                <c:pt idx="2">
                  <c:v>43836</c:v>
                </c:pt>
                <c:pt idx="3">
                  <c:v>43837</c:v>
                </c:pt>
                <c:pt idx="4">
                  <c:v>43838</c:v>
                </c:pt>
                <c:pt idx="5">
                  <c:v>43839</c:v>
                </c:pt>
                <c:pt idx="6">
                  <c:v>43840</c:v>
                </c:pt>
                <c:pt idx="7">
                  <c:v>43843</c:v>
                </c:pt>
                <c:pt idx="8">
                  <c:v>43844</c:v>
                </c:pt>
                <c:pt idx="9">
                  <c:v>43845</c:v>
                </c:pt>
                <c:pt idx="10">
                  <c:v>43846</c:v>
                </c:pt>
                <c:pt idx="11">
                  <c:v>43847</c:v>
                </c:pt>
                <c:pt idx="12">
                  <c:v>43850</c:v>
                </c:pt>
                <c:pt idx="13">
                  <c:v>43851</c:v>
                </c:pt>
                <c:pt idx="14">
                  <c:v>43852</c:v>
                </c:pt>
                <c:pt idx="15">
                  <c:v>43853</c:v>
                </c:pt>
                <c:pt idx="16">
                  <c:v>43858</c:v>
                </c:pt>
                <c:pt idx="17">
                  <c:v>43859</c:v>
                </c:pt>
                <c:pt idx="18">
                  <c:v>43860</c:v>
                </c:pt>
                <c:pt idx="19">
                  <c:v>43861</c:v>
                </c:pt>
                <c:pt idx="20">
                  <c:v>43864</c:v>
                </c:pt>
                <c:pt idx="21">
                  <c:v>43865</c:v>
                </c:pt>
                <c:pt idx="22">
                  <c:v>43866</c:v>
                </c:pt>
                <c:pt idx="23">
                  <c:v>43867</c:v>
                </c:pt>
                <c:pt idx="24">
                  <c:v>43868</c:v>
                </c:pt>
                <c:pt idx="25">
                  <c:v>43871</c:v>
                </c:pt>
                <c:pt idx="26">
                  <c:v>43872</c:v>
                </c:pt>
                <c:pt idx="27">
                  <c:v>43873</c:v>
                </c:pt>
                <c:pt idx="28">
                  <c:v>43874</c:v>
                </c:pt>
                <c:pt idx="29">
                  <c:v>43875</c:v>
                </c:pt>
                <c:pt idx="30">
                  <c:v>43878</c:v>
                </c:pt>
                <c:pt idx="31">
                  <c:v>43879</c:v>
                </c:pt>
                <c:pt idx="32">
                  <c:v>43880</c:v>
                </c:pt>
                <c:pt idx="33">
                  <c:v>43881</c:v>
                </c:pt>
                <c:pt idx="34">
                  <c:v>43882</c:v>
                </c:pt>
                <c:pt idx="35">
                  <c:v>43885</c:v>
                </c:pt>
                <c:pt idx="36">
                  <c:v>43886</c:v>
                </c:pt>
                <c:pt idx="37">
                  <c:v>43887</c:v>
                </c:pt>
                <c:pt idx="38">
                  <c:v>43888</c:v>
                </c:pt>
                <c:pt idx="39">
                  <c:v>43889</c:v>
                </c:pt>
                <c:pt idx="40">
                  <c:v>43892</c:v>
                </c:pt>
                <c:pt idx="41">
                  <c:v>43893</c:v>
                </c:pt>
                <c:pt idx="42">
                  <c:v>43894</c:v>
                </c:pt>
                <c:pt idx="43">
                  <c:v>43895</c:v>
                </c:pt>
                <c:pt idx="44">
                  <c:v>43896</c:v>
                </c:pt>
                <c:pt idx="45">
                  <c:v>43899</c:v>
                </c:pt>
                <c:pt idx="46">
                  <c:v>43900</c:v>
                </c:pt>
                <c:pt idx="47">
                  <c:v>43901</c:v>
                </c:pt>
                <c:pt idx="48">
                  <c:v>43902</c:v>
                </c:pt>
                <c:pt idx="49">
                  <c:v>43903</c:v>
                </c:pt>
                <c:pt idx="50">
                  <c:v>43906</c:v>
                </c:pt>
                <c:pt idx="51">
                  <c:v>43907</c:v>
                </c:pt>
                <c:pt idx="52">
                  <c:v>43908</c:v>
                </c:pt>
                <c:pt idx="53">
                  <c:v>43909</c:v>
                </c:pt>
                <c:pt idx="54">
                  <c:v>43910</c:v>
                </c:pt>
                <c:pt idx="55">
                  <c:v>43913</c:v>
                </c:pt>
                <c:pt idx="56">
                  <c:v>43914</c:v>
                </c:pt>
                <c:pt idx="57">
                  <c:v>43915</c:v>
                </c:pt>
                <c:pt idx="58">
                  <c:v>43916</c:v>
                </c:pt>
                <c:pt idx="59">
                  <c:v>43917</c:v>
                </c:pt>
                <c:pt idx="60">
                  <c:v>43920</c:v>
                </c:pt>
                <c:pt idx="61">
                  <c:v>43921</c:v>
                </c:pt>
                <c:pt idx="62">
                  <c:v>43922</c:v>
                </c:pt>
                <c:pt idx="63">
                  <c:v>43923</c:v>
                </c:pt>
                <c:pt idx="64">
                  <c:v>43924</c:v>
                </c:pt>
                <c:pt idx="65">
                  <c:v>43927</c:v>
                </c:pt>
                <c:pt idx="66">
                  <c:v>43928</c:v>
                </c:pt>
                <c:pt idx="67">
                  <c:v>43929</c:v>
                </c:pt>
                <c:pt idx="68">
                  <c:v>43930</c:v>
                </c:pt>
                <c:pt idx="69">
                  <c:v>43931</c:v>
                </c:pt>
                <c:pt idx="70">
                  <c:v>43934</c:v>
                </c:pt>
                <c:pt idx="71">
                  <c:v>43935</c:v>
                </c:pt>
                <c:pt idx="72">
                  <c:v>43937</c:v>
                </c:pt>
                <c:pt idx="73">
                  <c:v>43938</c:v>
                </c:pt>
                <c:pt idx="74">
                  <c:v>43941</c:v>
                </c:pt>
                <c:pt idx="75">
                  <c:v>43942</c:v>
                </c:pt>
                <c:pt idx="76">
                  <c:v>43943</c:v>
                </c:pt>
                <c:pt idx="77">
                  <c:v>43944</c:v>
                </c:pt>
                <c:pt idx="78">
                  <c:v>43945</c:v>
                </c:pt>
                <c:pt idx="79">
                  <c:v>43948</c:v>
                </c:pt>
                <c:pt idx="80">
                  <c:v>43949</c:v>
                </c:pt>
                <c:pt idx="81">
                  <c:v>43950</c:v>
                </c:pt>
                <c:pt idx="82">
                  <c:v>43955</c:v>
                </c:pt>
                <c:pt idx="83">
                  <c:v>43957</c:v>
                </c:pt>
                <c:pt idx="84">
                  <c:v>43958</c:v>
                </c:pt>
                <c:pt idx="85">
                  <c:v>43959</c:v>
                </c:pt>
                <c:pt idx="86">
                  <c:v>43962</c:v>
                </c:pt>
                <c:pt idx="87">
                  <c:v>43963</c:v>
                </c:pt>
                <c:pt idx="88">
                  <c:v>43964</c:v>
                </c:pt>
                <c:pt idx="89">
                  <c:v>43965</c:v>
                </c:pt>
                <c:pt idx="90">
                  <c:v>43966</c:v>
                </c:pt>
                <c:pt idx="91">
                  <c:v>43969</c:v>
                </c:pt>
                <c:pt idx="92">
                  <c:v>43970</c:v>
                </c:pt>
                <c:pt idx="93">
                  <c:v>43971</c:v>
                </c:pt>
                <c:pt idx="94">
                  <c:v>43972</c:v>
                </c:pt>
                <c:pt idx="95">
                  <c:v>43973</c:v>
                </c:pt>
                <c:pt idx="96">
                  <c:v>43976</c:v>
                </c:pt>
                <c:pt idx="97">
                  <c:v>43977</c:v>
                </c:pt>
                <c:pt idx="98">
                  <c:v>43978</c:v>
                </c:pt>
                <c:pt idx="99">
                  <c:v>43979</c:v>
                </c:pt>
                <c:pt idx="100">
                  <c:v>43980</c:v>
                </c:pt>
                <c:pt idx="101">
                  <c:v>43983</c:v>
                </c:pt>
                <c:pt idx="102">
                  <c:v>43984</c:v>
                </c:pt>
                <c:pt idx="103">
                  <c:v>43985</c:v>
                </c:pt>
                <c:pt idx="104">
                  <c:v>43986</c:v>
                </c:pt>
                <c:pt idx="105">
                  <c:v>43987</c:v>
                </c:pt>
                <c:pt idx="106">
                  <c:v>43990</c:v>
                </c:pt>
                <c:pt idx="107">
                  <c:v>43991</c:v>
                </c:pt>
                <c:pt idx="108">
                  <c:v>43992</c:v>
                </c:pt>
                <c:pt idx="109">
                  <c:v>43993</c:v>
                </c:pt>
                <c:pt idx="110">
                  <c:v>43994</c:v>
                </c:pt>
                <c:pt idx="111">
                  <c:v>43997</c:v>
                </c:pt>
                <c:pt idx="112">
                  <c:v>43998</c:v>
                </c:pt>
                <c:pt idx="113">
                  <c:v>43999</c:v>
                </c:pt>
                <c:pt idx="114">
                  <c:v>44000</c:v>
                </c:pt>
                <c:pt idx="115">
                  <c:v>44001</c:v>
                </c:pt>
                <c:pt idx="116">
                  <c:v>44004</c:v>
                </c:pt>
                <c:pt idx="117">
                  <c:v>44005</c:v>
                </c:pt>
                <c:pt idx="118">
                  <c:v>44006</c:v>
                </c:pt>
                <c:pt idx="119">
                  <c:v>44007</c:v>
                </c:pt>
                <c:pt idx="120">
                  <c:v>44008</c:v>
                </c:pt>
                <c:pt idx="121">
                  <c:v>44011</c:v>
                </c:pt>
                <c:pt idx="122">
                  <c:v>44012</c:v>
                </c:pt>
                <c:pt idx="123">
                  <c:v>44013</c:v>
                </c:pt>
                <c:pt idx="124">
                  <c:v>44014</c:v>
                </c:pt>
                <c:pt idx="125">
                  <c:v>44015</c:v>
                </c:pt>
                <c:pt idx="126">
                  <c:v>44018</c:v>
                </c:pt>
                <c:pt idx="127">
                  <c:v>44019</c:v>
                </c:pt>
                <c:pt idx="128">
                  <c:v>44020</c:v>
                </c:pt>
                <c:pt idx="129">
                  <c:v>44021</c:v>
                </c:pt>
                <c:pt idx="130">
                  <c:v>44022</c:v>
                </c:pt>
                <c:pt idx="131">
                  <c:v>44025</c:v>
                </c:pt>
                <c:pt idx="132">
                  <c:v>44026</c:v>
                </c:pt>
                <c:pt idx="133">
                  <c:v>44027</c:v>
                </c:pt>
                <c:pt idx="134">
                  <c:v>44028</c:v>
                </c:pt>
                <c:pt idx="135">
                  <c:v>44029</c:v>
                </c:pt>
                <c:pt idx="136">
                  <c:v>44032</c:v>
                </c:pt>
                <c:pt idx="137">
                  <c:v>44033</c:v>
                </c:pt>
                <c:pt idx="138">
                  <c:v>44034</c:v>
                </c:pt>
                <c:pt idx="139">
                  <c:v>44035</c:v>
                </c:pt>
                <c:pt idx="140">
                  <c:v>44036</c:v>
                </c:pt>
                <c:pt idx="141">
                  <c:v>44039</c:v>
                </c:pt>
                <c:pt idx="142">
                  <c:v>44040</c:v>
                </c:pt>
                <c:pt idx="143">
                  <c:v>44041</c:v>
                </c:pt>
                <c:pt idx="144">
                  <c:v>44042</c:v>
                </c:pt>
                <c:pt idx="145">
                  <c:v>44043</c:v>
                </c:pt>
                <c:pt idx="146">
                  <c:v>44046</c:v>
                </c:pt>
                <c:pt idx="147">
                  <c:v>44047</c:v>
                </c:pt>
                <c:pt idx="148">
                  <c:v>44048</c:v>
                </c:pt>
                <c:pt idx="149">
                  <c:v>44049</c:v>
                </c:pt>
                <c:pt idx="150">
                  <c:v>44050</c:v>
                </c:pt>
                <c:pt idx="151">
                  <c:v>44053</c:v>
                </c:pt>
                <c:pt idx="152">
                  <c:v>44054</c:v>
                </c:pt>
                <c:pt idx="153">
                  <c:v>44055</c:v>
                </c:pt>
                <c:pt idx="154">
                  <c:v>44056</c:v>
                </c:pt>
                <c:pt idx="155">
                  <c:v>44057</c:v>
                </c:pt>
                <c:pt idx="156">
                  <c:v>44061</c:v>
                </c:pt>
                <c:pt idx="157">
                  <c:v>44062</c:v>
                </c:pt>
                <c:pt idx="158">
                  <c:v>44063</c:v>
                </c:pt>
                <c:pt idx="159">
                  <c:v>44064</c:v>
                </c:pt>
                <c:pt idx="160">
                  <c:v>44067</c:v>
                </c:pt>
                <c:pt idx="161">
                  <c:v>44068</c:v>
                </c:pt>
                <c:pt idx="162">
                  <c:v>44069</c:v>
                </c:pt>
                <c:pt idx="163">
                  <c:v>44070</c:v>
                </c:pt>
                <c:pt idx="164">
                  <c:v>44071</c:v>
                </c:pt>
                <c:pt idx="165">
                  <c:v>44074</c:v>
                </c:pt>
                <c:pt idx="166">
                  <c:v>44075</c:v>
                </c:pt>
                <c:pt idx="167">
                  <c:v>44076</c:v>
                </c:pt>
                <c:pt idx="168">
                  <c:v>44077</c:v>
                </c:pt>
                <c:pt idx="169">
                  <c:v>44078</c:v>
                </c:pt>
                <c:pt idx="170">
                  <c:v>44081</c:v>
                </c:pt>
                <c:pt idx="171">
                  <c:v>44082</c:v>
                </c:pt>
                <c:pt idx="172">
                  <c:v>44083</c:v>
                </c:pt>
                <c:pt idx="173">
                  <c:v>44084</c:v>
                </c:pt>
                <c:pt idx="174">
                  <c:v>44085</c:v>
                </c:pt>
                <c:pt idx="175">
                  <c:v>44088</c:v>
                </c:pt>
                <c:pt idx="176">
                  <c:v>44089</c:v>
                </c:pt>
                <c:pt idx="177">
                  <c:v>44090</c:v>
                </c:pt>
                <c:pt idx="178">
                  <c:v>44091</c:v>
                </c:pt>
                <c:pt idx="179">
                  <c:v>44092</c:v>
                </c:pt>
                <c:pt idx="180">
                  <c:v>44095</c:v>
                </c:pt>
                <c:pt idx="181">
                  <c:v>44096</c:v>
                </c:pt>
                <c:pt idx="182">
                  <c:v>44097</c:v>
                </c:pt>
                <c:pt idx="183">
                  <c:v>44098</c:v>
                </c:pt>
                <c:pt idx="184">
                  <c:v>44099</c:v>
                </c:pt>
                <c:pt idx="185">
                  <c:v>44102</c:v>
                </c:pt>
                <c:pt idx="186">
                  <c:v>44103</c:v>
                </c:pt>
              </c:numCache>
            </c:numRef>
          </c:cat>
          <c:val>
            <c:numRef>
              <c:f>리츠동일가중지수!$C$248:$C$434</c:f>
              <c:numCache>
                <c:formatCode>#,##0.00</c:formatCode>
                <c:ptCount val="187"/>
                <c:pt idx="0">
                  <c:v>2175.17</c:v>
                </c:pt>
                <c:pt idx="1">
                  <c:v>2176.46</c:v>
                </c:pt>
                <c:pt idx="2">
                  <c:v>2155.0700000000002</c:v>
                </c:pt>
                <c:pt idx="3">
                  <c:v>2175.54</c:v>
                </c:pt>
                <c:pt idx="4">
                  <c:v>2151.31</c:v>
                </c:pt>
                <c:pt idx="5">
                  <c:v>2186.4499999999998</c:v>
                </c:pt>
                <c:pt idx="6">
                  <c:v>2206.39</c:v>
                </c:pt>
                <c:pt idx="7">
                  <c:v>2229.2600000000002</c:v>
                </c:pt>
                <c:pt idx="8">
                  <c:v>2238.88</c:v>
                </c:pt>
                <c:pt idx="9">
                  <c:v>2230.98</c:v>
                </c:pt>
                <c:pt idx="10">
                  <c:v>2248.0500000000002</c:v>
                </c:pt>
                <c:pt idx="11">
                  <c:v>2250.5700000000002</c:v>
                </c:pt>
                <c:pt idx="12">
                  <c:v>2262.64</c:v>
                </c:pt>
                <c:pt idx="13">
                  <c:v>2239.69</c:v>
                </c:pt>
                <c:pt idx="14">
                  <c:v>2267.25</c:v>
                </c:pt>
                <c:pt idx="15">
                  <c:v>2246.13</c:v>
                </c:pt>
                <c:pt idx="16">
                  <c:v>2176.7199999999998</c:v>
                </c:pt>
                <c:pt idx="17">
                  <c:v>2185.2800000000002</c:v>
                </c:pt>
                <c:pt idx="18">
                  <c:v>2148</c:v>
                </c:pt>
                <c:pt idx="19">
                  <c:v>2119.0100000000002</c:v>
                </c:pt>
                <c:pt idx="20">
                  <c:v>2118.88</c:v>
                </c:pt>
                <c:pt idx="21">
                  <c:v>2157.9</c:v>
                </c:pt>
                <c:pt idx="22">
                  <c:v>2165.63</c:v>
                </c:pt>
                <c:pt idx="23">
                  <c:v>2227.94</c:v>
                </c:pt>
                <c:pt idx="24">
                  <c:v>2211.9499999999998</c:v>
                </c:pt>
                <c:pt idx="25">
                  <c:v>2201.0700000000002</c:v>
                </c:pt>
                <c:pt idx="26">
                  <c:v>2223.12</c:v>
                </c:pt>
                <c:pt idx="27">
                  <c:v>2238.38</c:v>
                </c:pt>
                <c:pt idx="28">
                  <c:v>2232.96</c:v>
                </c:pt>
                <c:pt idx="29">
                  <c:v>2243.59</c:v>
                </c:pt>
                <c:pt idx="30">
                  <c:v>2242.17</c:v>
                </c:pt>
                <c:pt idx="31">
                  <c:v>2208.88</c:v>
                </c:pt>
                <c:pt idx="32">
                  <c:v>2210.34</c:v>
                </c:pt>
                <c:pt idx="33">
                  <c:v>2195.5</c:v>
                </c:pt>
                <c:pt idx="34">
                  <c:v>2162.84</c:v>
                </c:pt>
                <c:pt idx="35">
                  <c:v>2079.04</c:v>
                </c:pt>
                <c:pt idx="36">
                  <c:v>2103.61</c:v>
                </c:pt>
                <c:pt idx="37">
                  <c:v>2076.77</c:v>
                </c:pt>
                <c:pt idx="38">
                  <c:v>2054.89</c:v>
                </c:pt>
                <c:pt idx="39">
                  <c:v>1987.01</c:v>
                </c:pt>
                <c:pt idx="40">
                  <c:v>2002.51</c:v>
                </c:pt>
                <c:pt idx="41">
                  <c:v>2014.15</c:v>
                </c:pt>
                <c:pt idx="42">
                  <c:v>2059.33</c:v>
                </c:pt>
                <c:pt idx="43">
                  <c:v>2085.2600000000002</c:v>
                </c:pt>
                <c:pt idx="44">
                  <c:v>2040.22</c:v>
                </c:pt>
                <c:pt idx="45">
                  <c:v>1954.77</c:v>
                </c:pt>
                <c:pt idx="46">
                  <c:v>1962.93</c:v>
                </c:pt>
                <c:pt idx="47">
                  <c:v>1908.27</c:v>
                </c:pt>
                <c:pt idx="48">
                  <c:v>1834.33</c:v>
                </c:pt>
                <c:pt idx="49">
                  <c:v>1771.44</c:v>
                </c:pt>
                <c:pt idx="50">
                  <c:v>1714.86</c:v>
                </c:pt>
                <c:pt idx="51">
                  <c:v>1672.44</c:v>
                </c:pt>
                <c:pt idx="52">
                  <c:v>1591.2</c:v>
                </c:pt>
                <c:pt idx="53">
                  <c:v>1457.64</c:v>
                </c:pt>
                <c:pt idx="54">
                  <c:v>1566.15</c:v>
                </c:pt>
                <c:pt idx="55">
                  <c:v>1482.46</c:v>
                </c:pt>
                <c:pt idx="56">
                  <c:v>1609.97</c:v>
                </c:pt>
                <c:pt idx="57">
                  <c:v>1704.76</c:v>
                </c:pt>
                <c:pt idx="58">
                  <c:v>1686.24</c:v>
                </c:pt>
                <c:pt idx="59">
                  <c:v>1717.73</c:v>
                </c:pt>
                <c:pt idx="60">
                  <c:v>1717.12</c:v>
                </c:pt>
                <c:pt idx="61">
                  <c:v>1754.64</c:v>
                </c:pt>
                <c:pt idx="62">
                  <c:v>1685.46</c:v>
                </c:pt>
                <c:pt idx="63">
                  <c:v>1724.86</c:v>
                </c:pt>
                <c:pt idx="64">
                  <c:v>1725.44</c:v>
                </c:pt>
                <c:pt idx="65">
                  <c:v>1791.88</c:v>
                </c:pt>
                <c:pt idx="66">
                  <c:v>1823.6</c:v>
                </c:pt>
                <c:pt idx="67">
                  <c:v>1807.14</c:v>
                </c:pt>
                <c:pt idx="68">
                  <c:v>1836.21</c:v>
                </c:pt>
                <c:pt idx="69">
                  <c:v>1860.7</c:v>
                </c:pt>
                <c:pt idx="70">
                  <c:v>1825.76</c:v>
                </c:pt>
                <c:pt idx="71">
                  <c:v>1857.08</c:v>
                </c:pt>
                <c:pt idx="72">
                  <c:v>1857.07</c:v>
                </c:pt>
                <c:pt idx="73">
                  <c:v>1914.53</c:v>
                </c:pt>
                <c:pt idx="74">
                  <c:v>1898.36</c:v>
                </c:pt>
                <c:pt idx="75">
                  <c:v>1879.38</c:v>
                </c:pt>
                <c:pt idx="76">
                  <c:v>1896.15</c:v>
                </c:pt>
                <c:pt idx="77">
                  <c:v>1914.73</c:v>
                </c:pt>
                <c:pt idx="78">
                  <c:v>1889.01</c:v>
                </c:pt>
                <c:pt idx="79">
                  <c:v>1922.77</c:v>
                </c:pt>
                <c:pt idx="80">
                  <c:v>1934.09</c:v>
                </c:pt>
                <c:pt idx="81">
                  <c:v>1947.56</c:v>
                </c:pt>
                <c:pt idx="82">
                  <c:v>1895.37</c:v>
                </c:pt>
                <c:pt idx="83">
                  <c:v>1928.76</c:v>
                </c:pt>
                <c:pt idx="84">
                  <c:v>1928.61</c:v>
                </c:pt>
                <c:pt idx="85">
                  <c:v>1945.82</c:v>
                </c:pt>
                <c:pt idx="86">
                  <c:v>1935.4</c:v>
                </c:pt>
                <c:pt idx="87">
                  <c:v>1922.17</c:v>
                </c:pt>
                <c:pt idx="88">
                  <c:v>1940.42</c:v>
                </c:pt>
                <c:pt idx="89">
                  <c:v>1924.96</c:v>
                </c:pt>
                <c:pt idx="90">
                  <c:v>1927.28</c:v>
                </c:pt>
                <c:pt idx="91">
                  <c:v>1937.11</c:v>
                </c:pt>
                <c:pt idx="92">
                  <c:v>1980.61</c:v>
                </c:pt>
                <c:pt idx="93">
                  <c:v>1989.64</c:v>
                </c:pt>
                <c:pt idx="94">
                  <c:v>1998.31</c:v>
                </c:pt>
                <c:pt idx="95">
                  <c:v>1970.13</c:v>
                </c:pt>
                <c:pt idx="96">
                  <c:v>1994.6</c:v>
                </c:pt>
                <c:pt idx="97">
                  <c:v>2029.78</c:v>
                </c:pt>
                <c:pt idx="98">
                  <c:v>2031.2</c:v>
                </c:pt>
                <c:pt idx="99">
                  <c:v>2028.54</c:v>
                </c:pt>
                <c:pt idx="100">
                  <c:v>2029.6</c:v>
                </c:pt>
                <c:pt idx="101">
                  <c:v>2065.08</c:v>
                </c:pt>
                <c:pt idx="102">
                  <c:v>2087.19</c:v>
                </c:pt>
                <c:pt idx="103">
                  <c:v>2147</c:v>
                </c:pt>
                <c:pt idx="104">
                  <c:v>2151.1799999999998</c:v>
                </c:pt>
                <c:pt idx="105">
                  <c:v>2181.87</c:v>
                </c:pt>
                <c:pt idx="106">
                  <c:v>2184.29</c:v>
                </c:pt>
                <c:pt idx="107">
                  <c:v>2188.92</c:v>
                </c:pt>
                <c:pt idx="108">
                  <c:v>2195.69</c:v>
                </c:pt>
                <c:pt idx="109">
                  <c:v>2176.7800000000002</c:v>
                </c:pt>
                <c:pt idx="110">
                  <c:v>2132.3000000000002</c:v>
                </c:pt>
                <c:pt idx="111">
                  <c:v>2030.82</c:v>
                </c:pt>
                <c:pt idx="112">
                  <c:v>2138.0500000000002</c:v>
                </c:pt>
                <c:pt idx="113">
                  <c:v>2141.0500000000002</c:v>
                </c:pt>
                <c:pt idx="114">
                  <c:v>2133.48</c:v>
                </c:pt>
                <c:pt idx="115">
                  <c:v>2141.3200000000002</c:v>
                </c:pt>
                <c:pt idx="116">
                  <c:v>2126.73</c:v>
                </c:pt>
                <c:pt idx="117">
                  <c:v>2131.2399999999998</c:v>
                </c:pt>
                <c:pt idx="118">
                  <c:v>2161.5100000000002</c:v>
                </c:pt>
                <c:pt idx="119">
                  <c:v>2112.37</c:v>
                </c:pt>
                <c:pt idx="120">
                  <c:v>2134.65</c:v>
                </c:pt>
                <c:pt idx="121">
                  <c:v>2093.48</c:v>
                </c:pt>
                <c:pt idx="122">
                  <c:v>2108.33</c:v>
                </c:pt>
                <c:pt idx="123">
                  <c:v>2106.6999999999998</c:v>
                </c:pt>
                <c:pt idx="124">
                  <c:v>2135.37</c:v>
                </c:pt>
                <c:pt idx="125">
                  <c:v>2152.41</c:v>
                </c:pt>
                <c:pt idx="126">
                  <c:v>2187.9299999999998</c:v>
                </c:pt>
                <c:pt idx="127">
                  <c:v>2164.17</c:v>
                </c:pt>
                <c:pt idx="128">
                  <c:v>2158.88</c:v>
                </c:pt>
                <c:pt idx="129">
                  <c:v>2167.9</c:v>
                </c:pt>
                <c:pt idx="130">
                  <c:v>2150.25</c:v>
                </c:pt>
                <c:pt idx="131">
                  <c:v>2186.06</c:v>
                </c:pt>
                <c:pt idx="132">
                  <c:v>2183.61</c:v>
                </c:pt>
                <c:pt idx="133">
                  <c:v>2201.88</c:v>
                </c:pt>
                <c:pt idx="134">
                  <c:v>2183.7600000000002</c:v>
                </c:pt>
                <c:pt idx="135">
                  <c:v>2201.19</c:v>
                </c:pt>
                <c:pt idx="136">
                  <c:v>2198.1999999999998</c:v>
                </c:pt>
                <c:pt idx="137">
                  <c:v>2228.83</c:v>
                </c:pt>
                <c:pt idx="138">
                  <c:v>2228.66</c:v>
                </c:pt>
                <c:pt idx="139">
                  <c:v>2216.19</c:v>
                </c:pt>
                <c:pt idx="140">
                  <c:v>2200.44</c:v>
                </c:pt>
                <c:pt idx="141">
                  <c:v>2217.86</c:v>
                </c:pt>
                <c:pt idx="142">
                  <c:v>2256.9899999999998</c:v>
                </c:pt>
                <c:pt idx="143">
                  <c:v>2263.16</c:v>
                </c:pt>
                <c:pt idx="144">
                  <c:v>2267.0100000000002</c:v>
                </c:pt>
                <c:pt idx="145">
                  <c:v>2249.37</c:v>
                </c:pt>
                <c:pt idx="146">
                  <c:v>2251.04</c:v>
                </c:pt>
                <c:pt idx="147">
                  <c:v>2279.9699999999998</c:v>
                </c:pt>
                <c:pt idx="148">
                  <c:v>2311.86</c:v>
                </c:pt>
                <c:pt idx="149">
                  <c:v>2342.61</c:v>
                </c:pt>
                <c:pt idx="150">
                  <c:v>2351.67</c:v>
                </c:pt>
                <c:pt idx="151">
                  <c:v>2386.38</c:v>
                </c:pt>
                <c:pt idx="152">
                  <c:v>2418.67</c:v>
                </c:pt>
                <c:pt idx="153">
                  <c:v>2432.35</c:v>
                </c:pt>
                <c:pt idx="154">
                  <c:v>2437.5300000000002</c:v>
                </c:pt>
                <c:pt idx="155">
                  <c:v>2407.4899999999998</c:v>
                </c:pt>
                <c:pt idx="156">
                  <c:v>2348.2399999999998</c:v>
                </c:pt>
                <c:pt idx="157">
                  <c:v>2360.54</c:v>
                </c:pt>
                <c:pt idx="158">
                  <c:v>2274.2199999999998</c:v>
                </c:pt>
                <c:pt idx="159">
                  <c:v>2304.59</c:v>
                </c:pt>
                <c:pt idx="160">
                  <c:v>2329.83</c:v>
                </c:pt>
                <c:pt idx="161">
                  <c:v>2366.73</c:v>
                </c:pt>
                <c:pt idx="162">
                  <c:v>2369.3200000000002</c:v>
                </c:pt>
                <c:pt idx="163">
                  <c:v>2344.4499999999998</c:v>
                </c:pt>
                <c:pt idx="164">
                  <c:v>2353.8000000000002</c:v>
                </c:pt>
                <c:pt idx="165">
                  <c:v>2326.17</c:v>
                </c:pt>
                <c:pt idx="166">
                  <c:v>2349.5500000000002</c:v>
                </c:pt>
                <c:pt idx="167">
                  <c:v>2364.37</c:v>
                </c:pt>
                <c:pt idx="168">
                  <c:v>2395.9</c:v>
                </c:pt>
                <c:pt idx="169">
                  <c:v>2368.25</c:v>
                </c:pt>
                <c:pt idx="170">
                  <c:v>2384.2199999999998</c:v>
                </c:pt>
                <c:pt idx="171">
                  <c:v>2401.91</c:v>
                </c:pt>
                <c:pt idx="172">
                  <c:v>2375.81</c:v>
                </c:pt>
                <c:pt idx="173">
                  <c:v>2396.48</c:v>
                </c:pt>
                <c:pt idx="174">
                  <c:v>2396.69</c:v>
                </c:pt>
                <c:pt idx="175">
                  <c:v>2427.91</c:v>
                </c:pt>
                <c:pt idx="176">
                  <c:v>2443.58</c:v>
                </c:pt>
                <c:pt idx="177">
                  <c:v>2435.92</c:v>
                </c:pt>
                <c:pt idx="178">
                  <c:v>2406.17</c:v>
                </c:pt>
                <c:pt idx="179">
                  <c:v>2412.4</c:v>
                </c:pt>
                <c:pt idx="180">
                  <c:v>2389.39</c:v>
                </c:pt>
                <c:pt idx="181">
                  <c:v>2332.59</c:v>
                </c:pt>
                <c:pt idx="182">
                  <c:v>2333.2399999999998</c:v>
                </c:pt>
                <c:pt idx="183">
                  <c:v>2272.6999999999998</c:v>
                </c:pt>
                <c:pt idx="184">
                  <c:v>2278.79</c:v>
                </c:pt>
                <c:pt idx="185">
                  <c:v>2308.08</c:v>
                </c:pt>
                <c:pt idx="186">
                  <c:v>2327.89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93-8644-A86E-7B19D38B3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6915960"/>
        <c:axId val="456915176"/>
      </c:lineChart>
      <c:dateAx>
        <c:axId val="456914784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endParaRPr lang="ko-Kore-KR"/>
          </a:p>
        </c:txPr>
        <c:crossAx val="456919880"/>
        <c:crosses val="autoZero"/>
        <c:auto val="1"/>
        <c:lblOffset val="100"/>
        <c:baseTimeUnit val="days"/>
      </c:dateAx>
      <c:valAx>
        <c:axId val="456919880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endParaRPr lang="ko-Kore-KR"/>
          </a:p>
        </c:txPr>
        <c:crossAx val="456914784"/>
        <c:crosses val="autoZero"/>
        <c:crossBetween val="between"/>
      </c:valAx>
      <c:valAx>
        <c:axId val="456915176"/>
        <c:scaling>
          <c:orientation val="minMax"/>
          <c:min val="1300"/>
        </c:scaling>
        <c:delete val="0"/>
        <c:axPos val="r"/>
        <c:numFmt formatCode="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endParaRPr lang="ko-Kore-KR"/>
          </a:p>
        </c:txPr>
        <c:crossAx val="456915960"/>
        <c:crosses val="max"/>
        <c:crossBetween val="between"/>
      </c:valAx>
      <c:dateAx>
        <c:axId val="456915960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456915176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810258249914507E-2"/>
          <c:y val="0"/>
          <c:w val="0.45422741712765041"/>
          <c:h val="6.30534414497241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47567546501367E-2"/>
          <c:y val="0.11588014161100769"/>
          <c:w val="0.85637877192131084"/>
          <c:h val="0.7575928214272678"/>
        </c:manualLayout>
      </c:layout>
      <c:lineChart>
        <c:grouping val="standard"/>
        <c:varyColors val="0"/>
        <c:ser>
          <c:idx val="0"/>
          <c:order val="0"/>
          <c:tx>
            <c:strRef>
              <c:f>'2) 미국 레버리지 상품과 일반리츠상품의 차이'!$K$1:$K$2</c:f>
              <c:strCache>
                <c:ptCount val="2"/>
                <c:pt idx="0">
                  <c:v>AMT</c:v>
                </c:pt>
                <c:pt idx="1">
                  <c:v>Adj Close</c:v>
                </c:pt>
              </c:strCache>
            </c:strRef>
          </c:tx>
          <c:spPr>
            <a:ln w="28575" cap="rnd">
              <a:solidFill>
                <a:srgbClr val="2E3642"/>
              </a:solidFill>
              <a:round/>
            </a:ln>
            <a:effectLst/>
          </c:spPr>
          <c:marker>
            <c:symbol val="none"/>
          </c:marker>
          <c:cat>
            <c:numRef>
              <c:f>'2) 미국 레버리지 상품과 일반리츠상품의 차이'!$J$3:$J$1259</c:f>
              <c:numCache>
                <c:formatCode>m/d/yy</c:formatCode>
                <c:ptCount val="1257"/>
                <c:pt idx="0">
                  <c:v>42965</c:v>
                </c:pt>
                <c:pt idx="1">
                  <c:v>42968</c:v>
                </c:pt>
                <c:pt idx="2">
                  <c:v>42969</c:v>
                </c:pt>
                <c:pt idx="3">
                  <c:v>42970</c:v>
                </c:pt>
                <c:pt idx="4">
                  <c:v>42971</c:v>
                </c:pt>
                <c:pt idx="5">
                  <c:v>42972</c:v>
                </c:pt>
                <c:pt idx="6">
                  <c:v>42975</c:v>
                </c:pt>
                <c:pt idx="7">
                  <c:v>42976</c:v>
                </c:pt>
                <c:pt idx="8">
                  <c:v>42977</c:v>
                </c:pt>
                <c:pt idx="9">
                  <c:v>42978</c:v>
                </c:pt>
                <c:pt idx="10">
                  <c:v>42979</c:v>
                </c:pt>
                <c:pt idx="11">
                  <c:v>42983</c:v>
                </c:pt>
                <c:pt idx="12">
                  <c:v>42984</c:v>
                </c:pt>
                <c:pt idx="13">
                  <c:v>42985</c:v>
                </c:pt>
                <c:pt idx="14">
                  <c:v>42986</c:v>
                </c:pt>
                <c:pt idx="15">
                  <c:v>42989</c:v>
                </c:pt>
                <c:pt idx="16">
                  <c:v>42990</c:v>
                </c:pt>
                <c:pt idx="17">
                  <c:v>42991</c:v>
                </c:pt>
                <c:pt idx="18">
                  <c:v>42992</c:v>
                </c:pt>
                <c:pt idx="19">
                  <c:v>42993</c:v>
                </c:pt>
                <c:pt idx="20">
                  <c:v>42996</c:v>
                </c:pt>
                <c:pt idx="21">
                  <c:v>42997</c:v>
                </c:pt>
                <c:pt idx="22">
                  <c:v>42998</c:v>
                </c:pt>
                <c:pt idx="23">
                  <c:v>42999</c:v>
                </c:pt>
                <c:pt idx="24">
                  <c:v>43000</c:v>
                </c:pt>
                <c:pt idx="25">
                  <c:v>43003</c:v>
                </c:pt>
                <c:pt idx="26">
                  <c:v>43004</c:v>
                </c:pt>
                <c:pt idx="27">
                  <c:v>43005</c:v>
                </c:pt>
                <c:pt idx="28">
                  <c:v>43006</c:v>
                </c:pt>
                <c:pt idx="29">
                  <c:v>43007</c:v>
                </c:pt>
                <c:pt idx="30">
                  <c:v>43010</c:v>
                </c:pt>
                <c:pt idx="31">
                  <c:v>43011</c:v>
                </c:pt>
                <c:pt idx="32">
                  <c:v>43012</c:v>
                </c:pt>
                <c:pt idx="33">
                  <c:v>43013</c:v>
                </c:pt>
                <c:pt idx="34">
                  <c:v>43014</c:v>
                </c:pt>
                <c:pt idx="35">
                  <c:v>43017</c:v>
                </c:pt>
                <c:pt idx="36">
                  <c:v>43018</c:v>
                </c:pt>
                <c:pt idx="37">
                  <c:v>43019</c:v>
                </c:pt>
                <c:pt idx="38">
                  <c:v>43020</c:v>
                </c:pt>
                <c:pt idx="39">
                  <c:v>43021</c:v>
                </c:pt>
                <c:pt idx="40">
                  <c:v>43024</c:v>
                </c:pt>
                <c:pt idx="41">
                  <c:v>43025</c:v>
                </c:pt>
                <c:pt idx="42">
                  <c:v>43026</c:v>
                </c:pt>
                <c:pt idx="43">
                  <c:v>43027</c:v>
                </c:pt>
                <c:pt idx="44">
                  <c:v>43028</c:v>
                </c:pt>
                <c:pt idx="45">
                  <c:v>43031</c:v>
                </c:pt>
                <c:pt idx="46">
                  <c:v>43032</c:v>
                </c:pt>
                <c:pt idx="47">
                  <c:v>43033</c:v>
                </c:pt>
                <c:pt idx="48">
                  <c:v>43034</c:v>
                </c:pt>
                <c:pt idx="49">
                  <c:v>43035</c:v>
                </c:pt>
                <c:pt idx="50">
                  <c:v>43038</c:v>
                </c:pt>
                <c:pt idx="51">
                  <c:v>43039</c:v>
                </c:pt>
                <c:pt idx="52">
                  <c:v>43040</c:v>
                </c:pt>
                <c:pt idx="53">
                  <c:v>43041</c:v>
                </c:pt>
                <c:pt idx="54">
                  <c:v>43042</c:v>
                </c:pt>
                <c:pt idx="55">
                  <c:v>43045</c:v>
                </c:pt>
                <c:pt idx="56">
                  <c:v>43046</c:v>
                </c:pt>
                <c:pt idx="57">
                  <c:v>43047</c:v>
                </c:pt>
                <c:pt idx="58">
                  <c:v>43048</c:v>
                </c:pt>
                <c:pt idx="59">
                  <c:v>43049</c:v>
                </c:pt>
                <c:pt idx="60">
                  <c:v>43052</c:v>
                </c:pt>
                <c:pt idx="61">
                  <c:v>43053</c:v>
                </c:pt>
                <c:pt idx="62">
                  <c:v>43054</c:v>
                </c:pt>
                <c:pt idx="63">
                  <c:v>43055</c:v>
                </c:pt>
                <c:pt idx="64">
                  <c:v>43056</c:v>
                </c:pt>
                <c:pt idx="65">
                  <c:v>43059</c:v>
                </c:pt>
                <c:pt idx="66">
                  <c:v>43060</c:v>
                </c:pt>
                <c:pt idx="67">
                  <c:v>43061</c:v>
                </c:pt>
                <c:pt idx="68">
                  <c:v>43063</c:v>
                </c:pt>
                <c:pt idx="69">
                  <c:v>43066</c:v>
                </c:pt>
                <c:pt idx="70">
                  <c:v>43067</c:v>
                </c:pt>
                <c:pt idx="71">
                  <c:v>43068</c:v>
                </c:pt>
                <c:pt idx="72">
                  <c:v>43069</c:v>
                </c:pt>
                <c:pt idx="73">
                  <c:v>43070</c:v>
                </c:pt>
                <c:pt idx="74">
                  <c:v>43073</c:v>
                </c:pt>
                <c:pt idx="75">
                  <c:v>43074</c:v>
                </c:pt>
                <c:pt idx="76">
                  <c:v>43075</c:v>
                </c:pt>
                <c:pt idx="77">
                  <c:v>43076</c:v>
                </c:pt>
                <c:pt idx="78">
                  <c:v>43077</c:v>
                </c:pt>
                <c:pt idx="79">
                  <c:v>43080</c:v>
                </c:pt>
                <c:pt idx="80">
                  <c:v>43081</c:v>
                </c:pt>
                <c:pt idx="81">
                  <c:v>43082</c:v>
                </c:pt>
                <c:pt idx="82">
                  <c:v>43083</c:v>
                </c:pt>
                <c:pt idx="83">
                  <c:v>43084</c:v>
                </c:pt>
                <c:pt idx="84">
                  <c:v>43087</c:v>
                </c:pt>
                <c:pt idx="85">
                  <c:v>43088</c:v>
                </c:pt>
                <c:pt idx="86">
                  <c:v>43089</c:v>
                </c:pt>
                <c:pt idx="87">
                  <c:v>43090</c:v>
                </c:pt>
                <c:pt idx="88">
                  <c:v>43091</c:v>
                </c:pt>
                <c:pt idx="89">
                  <c:v>43095</c:v>
                </c:pt>
                <c:pt idx="90">
                  <c:v>43096</c:v>
                </c:pt>
                <c:pt idx="91">
                  <c:v>43097</c:v>
                </c:pt>
                <c:pt idx="92">
                  <c:v>43098</c:v>
                </c:pt>
                <c:pt idx="93">
                  <c:v>43102</c:v>
                </c:pt>
                <c:pt idx="94">
                  <c:v>43103</c:v>
                </c:pt>
                <c:pt idx="95">
                  <c:v>43104</c:v>
                </c:pt>
                <c:pt idx="96">
                  <c:v>43105</c:v>
                </c:pt>
                <c:pt idx="97">
                  <c:v>43108</c:v>
                </c:pt>
                <c:pt idx="98">
                  <c:v>43109</c:v>
                </c:pt>
                <c:pt idx="99">
                  <c:v>43110</c:v>
                </c:pt>
                <c:pt idx="100">
                  <c:v>43111</c:v>
                </c:pt>
                <c:pt idx="101">
                  <c:v>43112</c:v>
                </c:pt>
                <c:pt idx="102">
                  <c:v>43116</c:v>
                </c:pt>
                <c:pt idx="103">
                  <c:v>43117</c:v>
                </c:pt>
                <c:pt idx="104">
                  <c:v>43118</c:v>
                </c:pt>
                <c:pt idx="105">
                  <c:v>43119</c:v>
                </c:pt>
                <c:pt idx="106">
                  <c:v>43122</c:v>
                </c:pt>
                <c:pt idx="107">
                  <c:v>43123</c:v>
                </c:pt>
                <c:pt idx="108">
                  <c:v>43124</c:v>
                </c:pt>
                <c:pt idx="109">
                  <c:v>43125</c:v>
                </c:pt>
                <c:pt idx="110">
                  <c:v>43126</c:v>
                </c:pt>
                <c:pt idx="111">
                  <c:v>43129</c:v>
                </c:pt>
                <c:pt idx="112">
                  <c:v>43130</c:v>
                </c:pt>
                <c:pt idx="113">
                  <c:v>43131</c:v>
                </c:pt>
                <c:pt idx="114">
                  <c:v>43132</c:v>
                </c:pt>
                <c:pt idx="115">
                  <c:v>43133</c:v>
                </c:pt>
                <c:pt idx="116">
                  <c:v>43136</c:v>
                </c:pt>
                <c:pt idx="117">
                  <c:v>43137</c:v>
                </c:pt>
                <c:pt idx="118">
                  <c:v>43138</c:v>
                </c:pt>
                <c:pt idx="119">
                  <c:v>43139</c:v>
                </c:pt>
                <c:pt idx="120">
                  <c:v>43140</c:v>
                </c:pt>
                <c:pt idx="121">
                  <c:v>43143</c:v>
                </c:pt>
                <c:pt idx="122">
                  <c:v>43144</c:v>
                </c:pt>
                <c:pt idx="123">
                  <c:v>43145</c:v>
                </c:pt>
                <c:pt idx="124">
                  <c:v>43146</c:v>
                </c:pt>
                <c:pt idx="125">
                  <c:v>43147</c:v>
                </c:pt>
                <c:pt idx="126">
                  <c:v>43151</c:v>
                </c:pt>
                <c:pt idx="127">
                  <c:v>43152</c:v>
                </c:pt>
                <c:pt idx="128">
                  <c:v>43153</c:v>
                </c:pt>
                <c:pt idx="129">
                  <c:v>43154</c:v>
                </c:pt>
                <c:pt idx="130">
                  <c:v>43157</c:v>
                </c:pt>
                <c:pt idx="131">
                  <c:v>43158</c:v>
                </c:pt>
                <c:pt idx="132">
                  <c:v>43159</c:v>
                </c:pt>
                <c:pt idx="133">
                  <c:v>43160</c:v>
                </c:pt>
                <c:pt idx="134">
                  <c:v>43161</c:v>
                </c:pt>
                <c:pt idx="135">
                  <c:v>43164</c:v>
                </c:pt>
                <c:pt idx="136">
                  <c:v>43165</c:v>
                </c:pt>
                <c:pt idx="137">
                  <c:v>43166</c:v>
                </c:pt>
                <c:pt idx="138">
                  <c:v>43167</c:v>
                </c:pt>
                <c:pt idx="139">
                  <c:v>43168</c:v>
                </c:pt>
                <c:pt idx="140">
                  <c:v>43171</c:v>
                </c:pt>
                <c:pt idx="141">
                  <c:v>43172</c:v>
                </c:pt>
                <c:pt idx="142">
                  <c:v>43173</c:v>
                </c:pt>
                <c:pt idx="143">
                  <c:v>43174</c:v>
                </c:pt>
                <c:pt idx="144">
                  <c:v>43175</c:v>
                </c:pt>
                <c:pt idx="145">
                  <c:v>43178</c:v>
                </c:pt>
                <c:pt idx="146">
                  <c:v>43179</c:v>
                </c:pt>
                <c:pt idx="147">
                  <c:v>43180</c:v>
                </c:pt>
                <c:pt idx="148">
                  <c:v>43181</c:v>
                </c:pt>
                <c:pt idx="149">
                  <c:v>43182</c:v>
                </c:pt>
                <c:pt idx="150">
                  <c:v>43185</c:v>
                </c:pt>
                <c:pt idx="151">
                  <c:v>43186</c:v>
                </c:pt>
                <c:pt idx="152">
                  <c:v>43187</c:v>
                </c:pt>
                <c:pt idx="153">
                  <c:v>43188</c:v>
                </c:pt>
                <c:pt idx="154">
                  <c:v>43192</c:v>
                </c:pt>
                <c:pt idx="155">
                  <c:v>43193</c:v>
                </c:pt>
                <c:pt idx="156">
                  <c:v>43194</c:v>
                </c:pt>
                <c:pt idx="157">
                  <c:v>43195</c:v>
                </c:pt>
                <c:pt idx="158">
                  <c:v>43196</c:v>
                </c:pt>
                <c:pt idx="159">
                  <c:v>43199</c:v>
                </c:pt>
                <c:pt idx="160">
                  <c:v>43200</c:v>
                </c:pt>
                <c:pt idx="161">
                  <c:v>43201</c:v>
                </c:pt>
                <c:pt idx="162">
                  <c:v>43202</c:v>
                </c:pt>
                <c:pt idx="163">
                  <c:v>43203</c:v>
                </c:pt>
                <c:pt idx="164">
                  <c:v>43206</c:v>
                </c:pt>
                <c:pt idx="165">
                  <c:v>43207</c:v>
                </c:pt>
                <c:pt idx="166">
                  <c:v>43208</c:v>
                </c:pt>
                <c:pt idx="167">
                  <c:v>43209</c:v>
                </c:pt>
                <c:pt idx="168">
                  <c:v>43210</c:v>
                </c:pt>
                <c:pt idx="169">
                  <c:v>43213</c:v>
                </c:pt>
                <c:pt idx="170">
                  <c:v>43214</c:v>
                </c:pt>
                <c:pt idx="171">
                  <c:v>43215</c:v>
                </c:pt>
                <c:pt idx="172">
                  <c:v>43216</c:v>
                </c:pt>
                <c:pt idx="173">
                  <c:v>43217</c:v>
                </c:pt>
                <c:pt idx="174">
                  <c:v>43220</c:v>
                </c:pt>
                <c:pt idx="175">
                  <c:v>43221</c:v>
                </c:pt>
                <c:pt idx="176">
                  <c:v>43222</c:v>
                </c:pt>
                <c:pt idx="177">
                  <c:v>43223</c:v>
                </c:pt>
                <c:pt idx="178">
                  <c:v>43224</c:v>
                </c:pt>
                <c:pt idx="179">
                  <c:v>43227</c:v>
                </c:pt>
                <c:pt idx="180">
                  <c:v>43228</c:v>
                </c:pt>
                <c:pt idx="181">
                  <c:v>43229</c:v>
                </c:pt>
                <c:pt idx="182">
                  <c:v>43230</c:v>
                </c:pt>
                <c:pt idx="183">
                  <c:v>43231</c:v>
                </c:pt>
                <c:pt idx="184">
                  <c:v>43234</c:v>
                </c:pt>
                <c:pt idx="185">
                  <c:v>43235</c:v>
                </c:pt>
                <c:pt idx="186">
                  <c:v>43236</c:v>
                </c:pt>
                <c:pt idx="187">
                  <c:v>43237</c:v>
                </c:pt>
                <c:pt idx="188">
                  <c:v>43238</c:v>
                </c:pt>
                <c:pt idx="189">
                  <c:v>43241</c:v>
                </c:pt>
                <c:pt idx="190">
                  <c:v>43242</c:v>
                </c:pt>
                <c:pt idx="191">
                  <c:v>43243</c:v>
                </c:pt>
                <c:pt idx="192">
                  <c:v>43244</c:v>
                </c:pt>
                <c:pt idx="193">
                  <c:v>43245</c:v>
                </c:pt>
                <c:pt idx="194">
                  <c:v>43249</c:v>
                </c:pt>
                <c:pt idx="195">
                  <c:v>43250</c:v>
                </c:pt>
                <c:pt idx="196">
                  <c:v>43251</c:v>
                </c:pt>
                <c:pt idx="197">
                  <c:v>43252</c:v>
                </c:pt>
                <c:pt idx="198">
                  <c:v>43255</c:v>
                </c:pt>
                <c:pt idx="199">
                  <c:v>43256</c:v>
                </c:pt>
                <c:pt idx="200">
                  <c:v>43257</c:v>
                </c:pt>
                <c:pt idx="201">
                  <c:v>43258</c:v>
                </c:pt>
                <c:pt idx="202">
                  <c:v>43259</c:v>
                </c:pt>
                <c:pt idx="203">
                  <c:v>43262</c:v>
                </c:pt>
                <c:pt idx="204">
                  <c:v>43263</c:v>
                </c:pt>
                <c:pt idx="205">
                  <c:v>43264</c:v>
                </c:pt>
                <c:pt idx="206">
                  <c:v>43265</c:v>
                </c:pt>
                <c:pt idx="207">
                  <c:v>43266</c:v>
                </c:pt>
                <c:pt idx="208">
                  <c:v>43269</c:v>
                </c:pt>
                <c:pt idx="209">
                  <c:v>43270</c:v>
                </c:pt>
                <c:pt idx="210">
                  <c:v>43271</c:v>
                </c:pt>
                <c:pt idx="211">
                  <c:v>43272</c:v>
                </c:pt>
                <c:pt idx="212">
                  <c:v>43273</c:v>
                </c:pt>
                <c:pt idx="213">
                  <c:v>43276</c:v>
                </c:pt>
                <c:pt idx="214">
                  <c:v>43277</c:v>
                </c:pt>
                <c:pt idx="215">
                  <c:v>43278</c:v>
                </c:pt>
                <c:pt idx="216">
                  <c:v>43279</c:v>
                </c:pt>
                <c:pt idx="217">
                  <c:v>43280</c:v>
                </c:pt>
                <c:pt idx="218">
                  <c:v>43283</c:v>
                </c:pt>
                <c:pt idx="219">
                  <c:v>43284</c:v>
                </c:pt>
                <c:pt idx="220">
                  <c:v>43286</c:v>
                </c:pt>
                <c:pt idx="221">
                  <c:v>43287</c:v>
                </c:pt>
                <c:pt idx="222">
                  <c:v>43290</c:v>
                </c:pt>
                <c:pt idx="223">
                  <c:v>43291</c:v>
                </c:pt>
                <c:pt idx="224">
                  <c:v>43292</c:v>
                </c:pt>
                <c:pt idx="225">
                  <c:v>43293</c:v>
                </c:pt>
                <c:pt idx="226">
                  <c:v>43294</c:v>
                </c:pt>
                <c:pt idx="227">
                  <c:v>43297</c:v>
                </c:pt>
                <c:pt idx="228">
                  <c:v>43298</c:v>
                </c:pt>
                <c:pt idx="229">
                  <c:v>43299</c:v>
                </c:pt>
                <c:pt idx="230">
                  <c:v>43300</c:v>
                </c:pt>
                <c:pt idx="231">
                  <c:v>43301</c:v>
                </c:pt>
                <c:pt idx="232">
                  <c:v>43304</c:v>
                </c:pt>
                <c:pt idx="233">
                  <c:v>43305</c:v>
                </c:pt>
                <c:pt idx="234">
                  <c:v>43306</c:v>
                </c:pt>
                <c:pt idx="235">
                  <c:v>43307</c:v>
                </c:pt>
                <c:pt idx="236">
                  <c:v>43308</c:v>
                </c:pt>
                <c:pt idx="237">
                  <c:v>43311</c:v>
                </c:pt>
                <c:pt idx="238">
                  <c:v>43312</c:v>
                </c:pt>
                <c:pt idx="239">
                  <c:v>43313</c:v>
                </c:pt>
                <c:pt idx="240">
                  <c:v>43314</c:v>
                </c:pt>
                <c:pt idx="241">
                  <c:v>43315</c:v>
                </c:pt>
                <c:pt idx="242">
                  <c:v>43318</c:v>
                </c:pt>
                <c:pt idx="243">
                  <c:v>43319</c:v>
                </c:pt>
                <c:pt idx="244">
                  <c:v>43320</c:v>
                </c:pt>
                <c:pt idx="245">
                  <c:v>43321</c:v>
                </c:pt>
                <c:pt idx="246">
                  <c:v>43322</c:v>
                </c:pt>
                <c:pt idx="247">
                  <c:v>43325</c:v>
                </c:pt>
                <c:pt idx="248">
                  <c:v>43326</c:v>
                </c:pt>
                <c:pt idx="249">
                  <c:v>43327</c:v>
                </c:pt>
                <c:pt idx="250">
                  <c:v>43328</c:v>
                </c:pt>
                <c:pt idx="251">
                  <c:v>43329</c:v>
                </c:pt>
                <c:pt idx="252">
                  <c:v>43332</c:v>
                </c:pt>
                <c:pt idx="253">
                  <c:v>43333</c:v>
                </c:pt>
                <c:pt idx="254">
                  <c:v>43334</c:v>
                </c:pt>
                <c:pt idx="255">
                  <c:v>43335</c:v>
                </c:pt>
                <c:pt idx="256">
                  <c:v>43336</c:v>
                </c:pt>
                <c:pt idx="257">
                  <c:v>43339</c:v>
                </c:pt>
                <c:pt idx="258">
                  <c:v>43340</c:v>
                </c:pt>
                <c:pt idx="259">
                  <c:v>43341</c:v>
                </c:pt>
                <c:pt idx="260">
                  <c:v>43342</c:v>
                </c:pt>
                <c:pt idx="261">
                  <c:v>43343</c:v>
                </c:pt>
                <c:pt idx="262">
                  <c:v>43347</c:v>
                </c:pt>
                <c:pt idx="263">
                  <c:v>43348</c:v>
                </c:pt>
                <c:pt idx="264">
                  <c:v>43349</c:v>
                </c:pt>
                <c:pt idx="265">
                  <c:v>43350</c:v>
                </c:pt>
                <c:pt idx="266">
                  <c:v>43353</c:v>
                </c:pt>
                <c:pt idx="267">
                  <c:v>43354</c:v>
                </c:pt>
                <c:pt idx="268">
                  <c:v>43355</c:v>
                </c:pt>
                <c:pt idx="269">
                  <c:v>43356</c:v>
                </c:pt>
                <c:pt idx="270">
                  <c:v>43357</c:v>
                </c:pt>
                <c:pt idx="271">
                  <c:v>43360</c:v>
                </c:pt>
                <c:pt idx="272">
                  <c:v>43361</c:v>
                </c:pt>
                <c:pt idx="273">
                  <c:v>43362</c:v>
                </c:pt>
                <c:pt idx="274">
                  <c:v>43363</c:v>
                </c:pt>
                <c:pt idx="275">
                  <c:v>43364</c:v>
                </c:pt>
                <c:pt idx="276">
                  <c:v>43367</c:v>
                </c:pt>
                <c:pt idx="277">
                  <c:v>43368</c:v>
                </c:pt>
                <c:pt idx="278">
                  <c:v>43369</c:v>
                </c:pt>
                <c:pt idx="279">
                  <c:v>43370</c:v>
                </c:pt>
                <c:pt idx="280">
                  <c:v>43371</c:v>
                </c:pt>
                <c:pt idx="281">
                  <c:v>43374</c:v>
                </c:pt>
                <c:pt idx="282">
                  <c:v>43375</c:v>
                </c:pt>
                <c:pt idx="283">
                  <c:v>43376</c:v>
                </c:pt>
                <c:pt idx="284">
                  <c:v>43377</c:v>
                </c:pt>
                <c:pt idx="285">
                  <c:v>43378</c:v>
                </c:pt>
                <c:pt idx="286">
                  <c:v>43381</c:v>
                </c:pt>
                <c:pt idx="287">
                  <c:v>43382</c:v>
                </c:pt>
                <c:pt idx="288">
                  <c:v>43383</c:v>
                </c:pt>
                <c:pt idx="289">
                  <c:v>43384</c:v>
                </c:pt>
                <c:pt idx="290">
                  <c:v>43385</c:v>
                </c:pt>
                <c:pt idx="291">
                  <c:v>43388</c:v>
                </c:pt>
                <c:pt idx="292">
                  <c:v>43389</c:v>
                </c:pt>
                <c:pt idx="293">
                  <c:v>43390</c:v>
                </c:pt>
                <c:pt idx="294">
                  <c:v>43391</c:v>
                </c:pt>
                <c:pt idx="295">
                  <c:v>43392</c:v>
                </c:pt>
                <c:pt idx="296">
                  <c:v>43395</c:v>
                </c:pt>
                <c:pt idx="297">
                  <c:v>43396</c:v>
                </c:pt>
                <c:pt idx="298">
                  <c:v>43397</c:v>
                </c:pt>
                <c:pt idx="299">
                  <c:v>43398</c:v>
                </c:pt>
                <c:pt idx="300">
                  <c:v>43399</c:v>
                </c:pt>
                <c:pt idx="301">
                  <c:v>43402</c:v>
                </c:pt>
                <c:pt idx="302">
                  <c:v>43403</c:v>
                </c:pt>
                <c:pt idx="303">
                  <c:v>43404</c:v>
                </c:pt>
                <c:pt idx="304">
                  <c:v>43405</c:v>
                </c:pt>
                <c:pt idx="305">
                  <c:v>43406</c:v>
                </c:pt>
                <c:pt idx="306">
                  <c:v>43409</c:v>
                </c:pt>
                <c:pt idx="307">
                  <c:v>43410</c:v>
                </c:pt>
                <c:pt idx="308">
                  <c:v>43411</c:v>
                </c:pt>
                <c:pt idx="309">
                  <c:v>43412</c:v>
                </c:pt>
                <c:pt idx="310">
                  <c:v>43413</c:v>
                </c:pt>
                <c:pt idx="311">
                  <c:v>43416</c:v>
                </c:pt>
                <c:pt idx="312">
                  <c:v>43417</c:v>
                </c:pt>
                <c:pt idx="313">
                  <c:v>43418</c:v>
                </c:pt>
                <c:pt idx="314">
                  <c:v>43419</c:v>
                </c:pt>
                <c:pt idx="315">
                  <c:v>43420</c:v>
                </c:pt>
                <c:pt idx="316">
                  <c:v>43423</c:v>
                </c:pt>
                <c:pt idx="317">
                  <c:v>43424</c:v>
                </c:pt>
                <c:pt idx="318">
                  <c:v>43425</c:v>
                </c:pt>
                <c:pt idx="319">
                  <c:v>43427</c:v>
                </c:pt>
                <c:pt idx="320">
                  <c:v>43430</c:v>
                </c:pt>
                <c:pt idx="321">
                  <c:v>43431</c:v>
                </c:pt>
                <c:pt idx="322">
                  <c:v>43432</c:v>
                </c:pt>
                <c:pt idx="323">
                  <c:v>43433</c:v>
                </c:pt>
                <c:pt idx="324">
                  <c:v>43434</c:v>
                </c:pt>
                <c:pt idx="325">
                  <c:v>43437</c:v>
                </c:pt>
                <c:pt idx="326">
                  <c:v>43438</c:v>
                </c:pt>
                <c:pt idx="327">
                  <c:v>43440</c:v>
                </c:pt>
                <c:pt idx="328">
                  <c:v>43441</c:v>
                </c:pt>
                <c:pt idx="329">
                  <c:v>43444</c:v>
                </c:pt>
                <c:pt idx="330">
                  <c:v>43445</c:v>
                </c:pt>
                <c:pt idx="331">
                  <c:v>43446</c:v>
                </c:pt>
                <c:pt idx="332">
                  <c:v>43447</c:v>
                </c:pt>
                <c:pt idx="333">
                  <c:v>43448</c:v>
                </c:pt>
                <c:pt idx="334">
                  <c:v>43451</c:v>
                </c:pt>
                <c:pt idx="335">
                  <c:v>43452</c:v>
                </c:pt>
                <c:pt idx="336">
                  <c:v>43453</c:v>
                </c:pt>
                <c:pt idx="337">
                  <c:v>43454</c:v>
                </c:pt>
                <c:pt idx="338">
                  <c:v>43455</c:v>
                </c:pt>
                <c:pt idx="339">
                  <c:v>43458</c:v>
                </c:pt>
                <c:pt idx="340">
                  <c:v>43460</c:v>
                </c:pt>
                <c:pt idx="341">
                  <c:v>43461</c:v>
                </c:pt>
                <c:pt idx="342">
                  <c:v>43462</c:v>
                </c:pt>
                <c:pt idx="343">
                  <c:v>43465</c:v>
                </c:pt>
                <c:pt idx="344">
                  <c:v>43467</c:v>
                </c:pt>
                <c:pt idx="345">
                  <c:v>43468</c:v>
                </c:pt>
                <c:pt idx="346">
                  <c:v>43469</c:v>
                </c:pt>
                <c:pt idx="347">
                  <c:v>43472</c:v>
                </c:pt>
                <c:pt idx="348">
                  <c:v>43473</c:v>
                </c:pt>
                <c:pt idx="349">
                  <c:v>43474</c:v>
                </c:pt>
                <c:pt idx="350">
                  <c:v>43475</c:v>
                </c:pt>
                <c:pt idx="351">
                  <c:v>43476</c:v>
                </c:pt>
                <c:pt idx="352">
                  <c:v>43479</c:v>
                </c:pt>
                <c:pt idx="353">
                  <c:v>43480</c:v>
                </c:pt>
                <c:pt idx="354">
                  <c:v>43481</c:v>
                </c:pt>
                <c:pt idx="355">
                  <c:v>43482</c:v>
                </c:pt>
                <c:pt idx="356">
                  <c:v>43483</c:v>
                </c:pt>
                <c:pt idx="357">
                  <c:v>43487</c:v>
                </c:pt>
                <c:pt idx="358">
                  <c:v>43488</c:v>
                </c:pt>
                <c:pt idx="359">
                  <c:v>43489</c:v>
                </c:pt>
                <c:pt idx="360">
                  <c:v>43490</c:v>
                </c:pt>
                <c:pt idx="361">
                  <c:v>43493</c:v>
                </c:pt>
                <c:pt idx="362">
                  <c:v>43494</c:v>
                </c:pt>
                <c:pt idx="363">
                  <c:v>43495</c:v>
                </c:pt>
                <c:pt idx="364">
                  <c:v>43496</c:v>
                </c:pt>
                <c:pt idx="365">
                  <c:v>43497</c:v>
                </c:pt>
                <c:pt idx="366">
                  <c:v>43500</c:v>
                </c:pt>
                <c:pt idx="367">
                  <c:v>43501</c:v>
                </c:pt>
                <c:pt idx="368">
                  <c:v>43502</c:v>
                </c:pt>
                <c:pt idx="369">
                  <c:v>43503</c:v>
                </c:pt>
                <c:pt idx="370">
                  <c:v>43504</c:v>
                </c:pt>
                <c:pt idx="371">
                  <c:v>43507</c:v>
                </c:pt>
                <c:pt idx="372">
                  <c:v>43508</c:v>
                </c:pt>
                <c:pt idx="373">
                  <c:v>43509</c:v>
                </c:pt>
                <c:pt idx="374">
                  <c:v>43510</c:v>
                </c:pt>
                <c:pt idx="375">
                  <c:v>43511</c:v>
                </c:pt>
                <c:pt idx="376">
                  <c:v>43515</c:v>
                </c:pt>
                <c:pt idx="377">
                  <c:v>43516</c:v>
                </c:pt>
                <c:pt idx="378">
                  <c:v>43517</c:v>
                </c:pt>
                <c:pt idx="379">
                  <c:v>43518</c:v>
                </c:pt>
                <c:pt idx="380">
                  <c:v>43521</c:v>
                </c:pt>
                <c:pt idx="381">
                  <c:v>43522</c:v>
                </c:pt>
                <c:pt idx="382">
                  <c:v>43523</c:v>
                </c:pt>
                <c:pt idx="383">
                  <c:v>43524</c:v>
                </c:pt>
                <c:pt idx="384">
                  <c:v>43525</c:v>
                </c:pt>
                <c:pt idx="385">
                  <c:v>43528</c:v>
                </c:pt>
                <c:pt idx="386">
                  <c:v>43529</c:v>
                </c:pt>
                <c:pt idx="387">
                  <c:v>43530</c:v>
                </c:pt>
                <c:pt idx="388">
                  <c:v>43531</c:v>
                </c:pt>
                <c:pt idx="389">
                  <c:v>43532</c:v>
                </c:pt>
                <c:pt idx="390">
                  <c:v>43535</c:v>
                </c:pt>
                <c:pt idx="391">
                  <c:v>43536</c:v>
                </c:pt>
                <c:pt idx="392">
                  <c:v>43537</c:v>
                </c:pt>
                <c:pt idx="393">
                  <c:v>43538</c:v>
                </c:pt>
                <c:pt idx="394">
                  <c:v>43539</c:v>
                </c:pt>
                <c:pt idx="395">
                  <c:v>43542</c:v>
                </c:pt>
                <c:pt idx="396">
                  <c:v>43543</c:v>
                </c:pt>
                <c:pt idx="397">
                  <c:v>43544</c:v>
                </c:pt>
                <c:pt idx="398">
                  <c:v>43545</c:v>
                </c:pt>
                <c:pt idx="399">
                  <c:v>43546</c:v>
                </c:pt>
                <c:pt idx="400">
                  <c:v>43549</c:v>
                </c:pt>
                <c:pt idx="401">
                  <c:v>43550</c:v>
                </c:pt>
                <c:pt idx="402">
                  <c:v>43551</c:v>
                </c:pt>
                <c:pt idx="403">
                  <c:v>43552</c:v>
                </c:pt>
                <c:pt idx="404">
                  <c:v>43553</c:v>
                </c:pt>
                <c:pt idx="405">
                  <c:v>43556</c:v>
                </c:pt>
                <c:pt idx="406">
                  <c:v>43557</c:v>
                </c:pt>
                <c:pt idx="407">
                  <c:v>43558</c:v>
                </c:pt>
                <c:pt idx="408">
                  <c:v>43559</c:v>
                </c:pt>
                <c:pt idx="409">
                  <c:v>43560</c:v>
                </c:pt>
                <c:pt idx="410">
                  <c:v>43563</c:v>
                </c:pt>
                <c:pt idx="411">
                  <c:v>43564</c:v>
                </c:pt>
                <c:pt idx="412">
                  <c:v>43565</c:v>
                </c:pt>
                <c:pt idx="413">
                  <c:v>43566</c:v>
                </c:pt>
                <c:pt idx="414">
                  <c:v>43567</c:v>
                </c:pt>
                <c:pt idx="415">
                  <c:v>43570</c:v>
                </c:pt>
                <c:pt idx="416">
                  <c:v>43571</c:v>
                </c:pt>
                <c:pt idx="417">
                  <c:v>43572</c:v>
                </c:pt>
                <c:pt idx="418">
                  <c:v>43573</c:v>
                </c:pt>
                <c:pt idx="419">
                  <c:v>43577</c:v>
                </c:pt>
                <c:pt idx="420">
                  <c:v>43578</c:v>
                </c:pt>
                <c:pt idx="421">
                  <c:v>43579</c:v>
                </c:pt>
                <c:pt idx="422">
                  <c:v>43580</c:v>
                </c:pt>
                <c:pt idx="423">
                  <c:v>43581</c:v>
                </c:pt>
                <c:pt idx="424">
                  <c:v>43584</c:v>
                </c:pt>
                <c:pt idx="425">
                  <c:v>43585</c:v>
                </c:pt>
                <c:pt idx="426">
                  <c:v>43586</c:v>
                </c:pt>
                <c:pt idx="427">
                  <c:v>43587</c:v>
                </c:pt>
                <c:pt idx="428">
                  <c:v>43588</c:v>
                </c:pt>
                <c:pt idx="429">
                  <c:v>43591</c:v>
                </c:pt>
                <c:pt idx="430">
                  <c:v>43592</c:v>
                </c:pt>
                <c:pt idx="431">
                  <c:v>43593</c:v>
                </c:pt>
                <c:pt idx="432">
                  <c:v>43594</c:v>
                </c:pt>
                <c:pt idx="433">
                  <c:v>43595</c:v>
                </c:pt>
                <c:pt idx="434">
                  <c:v>43598</c:v>
                </c:pt>
                <c:pt idx="435">
                  <c:v>43599</c:v>
                </c:pt>
                <c:pt idx="436">
                  <c:v>43600</c:v>
                </c:pt>
                <c:pt idx="437">
                  <c:v>43601</c:v>
                </c:pt>
                <c:pt idx="438">
                  <c:v>43602</c:v>
                </c:pt>
                <c:pt idx="439">
                  <c:v>43605</c:v>
                </c:pt>
                <c:pt idx="440">
                  <c:v>43606</c:v>
                </c:pt>
                <c:pt idx="441">
                  <c:v>43607</c:v>
                </c:pt>
                <c:pt idx="442">
                  <c:v>43608</c:v>
                </c:pt>
                <c:pt idx="443">
                  <c:v>43609</c:v>
                </c:pt>
                <c:pt idx="444">
                  <c:v>43613</c:v>
                </c:pt>
                <c:pt idx="445">
                  <c:v>43614</c:v>
                </c:pt>
                <c:pt idx="446">
                  <c:v>43615</c:v>
                </c:pt>
                <c:pt idx="447">
                  <c:v>43616</c:v>
                </c:pt>
                <c:pt idx="448">
                  <c:v>43619</c:v>
                </c:pt>
                <c:pt idx="449">
                  <c:v>43620</c:v>
                </c:pt>
                <c:pt idx="450">
                  <c:v>43621</c:v>
                </c:pt>
                <c:pt idx="451">
                  <c:v>43622</c:v>
                </c:pt>
                <c:pt idx="452">
                  <c:v>43623</c:v>
                </c:pt>
                <c:pt idx="453">
                  <c:v>43626</c:v>
                </c:pt>
                <c:pt idx="454">
                  <c:v>43627</c:v>
                </c:pt>
                <c:pt idx="455">
                  <c:v>43628</c:v>
                </c:pt>
                <c:pt idx="456">
                  <c:v>43629</c:v>
                </c:pt>
                <c:pt idx="457">
                  <c:v>43630</c:v>
                </c:pt>
                <c:pt idx="458">
                  <c:v>43633</c:v>
                </c:pt>
                <c:pt idx="459">
                  <c:v>43634</c:v>
                </c:pt>
                <c:pt idx="460">
                  <c:v>43635</c:v>
                </c:pt>
                <c:pt idx="461">
                  <c:v>43636</c:v>
                </c:pt>
                <c:pt idx="462">
                  <c:v>43637</c:v>
                </c:pt>
                <c:pt idx="463">
                  <c:v>43640</c:v>
                </c:pt>
                <c:pt idx="464">
                  <c:v>43641</c:v>
                </c:pt>
                <c:pt idx="465">
                  <c:v>43642</c:v>
                </c:pt>
                <c:pt idx="466">
                  <c:v>43643</c:v>
                </c:pt>
                <c:pt idx="467">
                  <c:v>43644</c:v>
                </c:pt>
                <c:pt idx="468">
                  <c:v>43647</c:v>
                </c:pt>
                <c:pt idx="469">
                  <c:v>43648</c:v>
                </c:pt>
                <c:pt idx="470">
                  <c:v>43649</c:v>
                </c:pt>
                <c:pt idx="471">
                  <c:v>43651</c:v>
                </c:pt>
                <c:pt idx="472">
                  <c:v>43654</c:v>
                </c:pt>
                <c:pt idx="473">
                  <c:v>43655</c:v>
                </c:pt>
                <c:pt idx="474">
                  <c:v>43656</c:v>
                </c:pt>
                <c:pt idx="475">
                  <c:v>43657</c:v>
                </c:pt>
                <c:pt idx="476">
                  <c:v>43658</c:v>
                </c:pt>
                <c:pt idx="477">
                  <c:v>43661</c:v>
                </c:pt>
                <c:pt idx="478">
                  <c:v>43662</c:v>
                </c:pt>
                <c:pt idx="479">
                  <c:v>43663</c:v>
                </c:pt>
                <c:pt idx="480">
                  <c:v>43664</c:v>
                </c:pt>
                <c:pt idx="481">
                  <c:v>43665</c:v>
                </c:pt>
                <c:pt idx="482">
                  <c:v>43668</c:v>
                </c:pt>
                <c:pt idx="483">
                  <c:v>43669</c:v>
                </c:pt>
                <c:pt idx="484">
                  <c:v>43670</c:v>
                </c:pt>
                <c:pt idx="485">
                  <c:v>43671</c:v>
                </c:pt>
                <c:pt idx="486">
                  <c:v>43672</c:v>
                </c:pt>
                <c:pt idx="487">
                  <c:v>43675</c:v>
                </c:pt>
                <c:pt idx="488">
                  <c:v>43676</c:v>
                </c:pt>
                <c:pt idx="489">
                  <c:v>43677</c:v>
                </c:pt>
                <c:pt idx="490">
                  <c:v>43678</c:v>
                </c:pt>
                <c:pt idx="491">
                  <c:v>43679</c:v>
                </c:pt>
                <c:pt idx="492">
                  <c:v>43682</c:v>
                </c:pt>
                <c:pt idx="493">
                  <c:v>43683</c:v>
                </c:pt>
                <c:pt idx="494">
                  <c:v>43684</c:v>
                </c:pt>
                <c:pt idx="495">
                  <c:v>43685</c:v>
                </c:pt>
                <c:pt idx="496">
                  <c:v>43686</c:v>
                </c:pt>
                <c:pt idx="497">
                  <c:v>43689</c:v>
                </c:pt>
                <c:pt idx="498">
                  <c:v>43690</c:v>
                </c:pt>
                <c:pt idx="499">
                  <c:v>43691</c:v>
                </c:pt>
                <c:pt idx="500">
                  <c:v>43692</c:v>
                </c:pt>
                <c:pt idx="501">
                  <c:v>43693</c:v>
                </c:pt>
                <c:pt idx="502">
                  <c:v>43696</c:v>
                </c:pt>
                <c:pt idx="503">
                  <c:v>43697</c:v>
                </c:pt>
                <c:pt idx="504">
                  <c:v>43698</c:v>
                </c:pt>
                <c:pt idx="505">
                  <c:v>43699</c:v>
                </c:pt>
                <c:pt idx="506">
                  <c:v>43700</c:v>
                </c:pt>
                <c:pt idx="507">
                  <c:v>43703</c:v>
                </c:pt>
                <c:pt idx="508">
                  <c:v>43704</c:v>
                </c:pt>
                <c:pt idx="509">
                  <c:v>43705</c:v>
                </c:pt>
                <c:pt idx="510">
                  <c:v>43706</c:v>
                </c:pt>
                <c:pt idx="511">
                  <c:v>43707</c:v>
                </c:pt>
                <c:pt idx="512">
                  <c:v>43711</c:v>
                </c:pt>
                <c:pt idx="513">
                  <c:v>43712</c:v>
                </c:pt>
                <c:pt idx="514">
                  <c:v>43713</c:v>
                </c:pt>
                <c:pt idx="515">
                  <c:v>43714</c:v>
                </c:pt>
                <c:pt idx="516">
                  <c:v>43717</c:v>
                </c:pt>
                <c:pt idx="517">
                  <c:v>43718</c:v>
                </c:pt>
                <c:pt idx="518">
                  <c:v>43719</c:v>
                </c:pt>
                <c:pt idx="519">
                  <c:v>43720</c:v>
                </c:pt>
                <c:pt idx="520">
                  <c:v>43721</c:v>
                </c:pt>
                <c:pt idx="521">
                  <c:v>43724</c:v>
                </c:pt>
                <c:pt idx="522">
                  <c:v>43725</c:v>
                </c:pt>
                <c:pt idx="523">
                  <c:v>43726</c:v>
                </c:pt>
                <c:pt idx="524">
                  <c:v>43727</c:v>
                </c:pt>
                <c:pt idx="525">
                  <c:v>43728</c:v>
                </c:pt>
                <c:pt idx="526">
                  <c:v>43731</c:v>
                </c:pt>
                <c:pt idx="527">
                  <c:v>43732</c:v>
                </c:pt>
                <c:pt idx="528">
                  <c:v>43733</c:v>
                </c:pt>
                <c:pt idx="529">
                  <c:v>43734</c:v>
                </c:pt>
                <c:pt idx="530">
                  <c:v>43735</c:v>
                </c:pt>
                <c:pt idx="531">
                  <c:v>43738</c:v>
                </c:pt>
                <c:pt idx="532">
                  <c:v>43739</c:v>
                </c:pt>
                <c:pt idx="533">
                  <c:v>43740</c:v>
                </c:pt>
                <c:pt idx="534">
                  <c:v>43741</c:v>
                </c:pt>
                <c:pt idx="535">
                  <c:v>43742</c:v>
                </c:pt>
                <c:pt idx="536">
                  <c:v>43745</c:v>
                </c:pt>
                <c:pt idx="537">
                  <c:v>43746</c:v>
                </c:pt>
                <c:pt idx="538">
                  <c:v>43747</c:v>
                </c:pt>
                <c:pt idx="539">
                  <c:v>43748</c:v>
                </c:pt>
                <c:pt idx="540">
                  <c:v>43749</c:v>
                </c:pt>
                <c:pt idx="541">
                  <c:v>43752</c:v>
                </c:pt>
                <c:pt idx="542">
                  <c:v>43753</c:v>
                </c:pt>
                <c:pt idx="543">
                  <c:v>43754</c:v>
                </c:pt>
                <c:pt idx="544">
                  <c:v>43755</c:v>
                </c:pt>
                <c:pt idx="545">
                  <c:v>43756</c:v>
                </c:pt>
                <c:pt idx="546">
                  <c:v>43759</c:v>
                </c:pt>
                <c:pt idx="547">
                  <c:v>43760</c:v>
                </c:pt>
                <c:pt idx="548">
                  <c:v>43761</c:v>
                </c:pt>
                <c:pt idx="549">
                  <c:v>43762</c:v>
                </c:pt>
                <c:pt idx="550">
                  <c:v>43763</c:v>
                </c:pt>
                <c:pt idx="551">
                  <c:v>43766</c:v>
                </c:pt>
                <c:pt idx="552">
                  <c:v>43767</c:v>
                </c:pt>
                <c:pt idx="553">
                  <c:v>43768</c:v>
                </c:pt>
                <c:pt idx="554">
                  <c:v>43769</c:v>
                </c:pt>
                <c:pt idx="555">
                  <c:v>43770</c:v>
                </c:pt>
                <c:pt idx="556">
                  <c:v>43773</c:v>
                </c:pt>
                <c:pt idx="557">
                  <c:v>43774</c:v>
                </c:pt>
                <c:pt idx="558">
                  <c:v>43775</c:v>
                </c:pt>
                <c:pt idx="559">
                  <c:v>43776</c:v>
                </c:pt>
                <c:pt idx="560">
                  <c:v>43777</c:v>
                </c:pt>
                <c:pt idx="561">
                  <c:v>43780</c:v>
                </c:pt>
                <c:pt idx="562">
                  <c:v>43781</c:v>
                </c:pt>
                <c:pt idx="563">
                  <c:v>43782</c:v>
                </c:pt>
                <c:pt idx="564">
                  <c:v>43783</c:v>
                </c:pt>
                <c:pt idx="565">
                  <c:v>43784</c:v>
                </c:pt>
                <c:pt idx="566">
                  <c:v>43787</c:v>
                </c:pt>
                <c:pt idx="567">
                  <c:v>43788</c:v>
                </c:pt>
                <c:pt idx="568">
                  <c:v>43789</c:v>
                </c:pt>
                <c:pt idx="569">
                  <c:v>43790</c:v>
                </c:pt>
                <c:pt idx="570">
                  <c:v>43791</c:v>
                </c:pt>
                <c:pt idx="571">
                  <c:v>43794</c:v>
                </c:pt>
                <c:pt idx="572">
                  <c:v>43795</c:v>
                </c:pt>
                <c:pt idx="573">
                  <c:v>43796</c:v>
                </c:pt>
                <c:pt idx="574">
                  <c:v>43798</c:v>
                </c:pt>
                <c:pt idx="575">
                  <c:v>43801</c:v>
                </c:pt>
                <c:pt idx="576">
                  <c:v>43802</c:v>
                </c:pt>
                <c:pt idx="577">
                  <c:v>43803</c:v>
                </c:pt>
                <c:pt idx="578">
                  <c:v>43804</c:v>
                </c:pt>
                <c:pt idx="579">
                  <c:v>43805</c:v>
                </c:pt>
                <c:pt idx="580">
                  <c:v>43808</c:v>
                </c:pt>
                <c:pt idx="581">
                  <c:v>43809</c:v>
                </c:pt>
                <c:pt idx="582">
                  <c:v>43810</c:v>
                </c:pt>
                <c:pt idx="583">
                  <c:v>43811</c:v>
                </c:pt>
                <c:pt idx="584">
                  <c:v>43812</c:v>
                </c:pt>
                <c:pt idx="585">
                  <c:v>43815</c:v>
                </c:pt>
                <c:pt idx="586">
                  <c:v>43816</c:v>
                </c:pt>
                <c:pt idx="587">
                  <c:v>43817</c:v>
                </c:pt>
                <c:pt idx="588">
                  <c:v>43818</c:v>
                </c:pt>
                <c:pt idx="589">
                  <c:v>43819</c:v>
                </c:pt>
                <c:pt idx="590">
                  <c:v>43822</c:v>
                </c:pt>
                <c:pt idx="591">
                  <c:v>43823</c:v>
                </c:pt>
                <c:pt idx="592">
                  <c:v>43825</c:v>
                </c:pt>
                <c:pt idx="593">
                  <c:v>43826</c:v>
                </c:pt>
                <c:pt idx="594">
                  <c:v>43829</c:v>
                </c:pt>
                <c:pt idx="595">
                  <c:v>43830</c:v>
                </c:pt>
                <c:pt idx="596">
                  <c:v>43832</c:v>
                </c:pt>
                <c:pt idx="597">
                  <c:v>43833</c:v>
                </c:pt>
                <c:pt idx="598">
                  <c:v>43836</c:v>
                </c:pt>
                <c:pt idx="599">
                  <c:v>43837</c:v>
                </c:pt>
                <c:pt idx="600">
                  <c:v>43838</c:v>
                </c:pt>
                <c:pt idx="601">
                  <c:v>43839</c:v>
                </c:pt>
                <c:pt idx="602">
                  <c:v>43840</c:v>
                </c:pt>
                <c:pt idx="603">
                  <c:v>43843</c:v>
                </c:pt>
                <c:pt idx="604">
                  <c:v>43844</c:v>
                </c:pt>
                <c:pt idx="605">
                  <c:v>43845</c:v>
                </c:pt>
                <c:pt idx="606">
                  <c:v>43846</c:v>
                </c:pt>
                <c:pt idx="607">
                  <c:v>43847</c:v>
                </c:pt>
                <c:pt idx="608">
                  <c:v>43851</c:v>
                </c:pt>
                <c:pt idx="609">
                  <c:v>43852</c:v>
                </c:pt>
                <c:pt idx="610">
                  <c:v>43853</c:v>
                </c:pt>
                <c:pt idx="611">
                  <c:v>43854</c:v>
                </c:pt>
                <c:pt idx="612">
                  <c:v>43857</c:v>
                </c:pt>
                <c:pt idx="613">
                  <c:v>43858</c:v>
                </c:pt>
                <c:pt idx="614">
                  <c:v>43859</c:v>
                </c:pt>
                <c:pt idx="615">
                  <c:v>43860</c:v>
                </c:pt>
                <c:pt idx="616">
                  <c:v>43861</c:v>
                </c:pt>
                <c:pt idx="617">
                  <c:v>43864</c:v>
                </c:pt>
                <c:pt idx="618">
                  <c:v>43865</c:v>
                </c:pt>
                <c:pt idx="619">
                  <c:v>43866</c:v>
                </c:pt>
                <c:pt idx="620">
                  <c:v>43867</c:v>
                </c:pt>
                <c:pt idx="621">
                  <c:v>43868</c:v>
                </c:pt>
                <c:pt idx="622">
                  <c:v>43871</c:v>
                </c:pt>
                <c:pt idx="623">
                  <c:v>43872</c:v>
                </c:pt>
                <c:pt idx="624">
                  <c:v>43873</c:v>
                </c:pt>
                <c:pt idx="625">
                  <c:v>43874</c:v>
                </c:pt>
                <c:pt idx="626">
                  <c:v>43875</c:v>
                </c:pt>
                <c:pt idx="627">
                  <c:v>43879</c:v>
                </c:pt>
                <c:pt idx="628">
                  <c:v>43880</c:v>
                </c:pt>
                <c:pt idx="629">
                  <c:v>43881</c:v>
                </c:pt>
                <c:pt idx="630">
                  <c:v>43882</c:v>
                </c:pt>
                <c:pt idx="631">
                  <c:v>43885</c:v>
                </c:pt>
                <c:pt idx="632">
                  <c:v>43886</c:v>
                </c:pt>
                <c:pt idx="633">
                  <c:v>43887</c:v>
                </c:pt>
                <c:pt idx="634">
                  <c:v>43888</c:v>
                </c:pt>
                <c:pt idx="635">
                  <c:v>43889</c:v>
                </c:pt>
                <c:pt idx="636">
                  <c:v>43892</c:v>
                </c:pt>
                <c:pt idx="637">
                  <c:v>43893</c:v>
                </c:pt>
                <c:pt idx="638">
                  <c:v>43894</c:v>
                </c:pt>
                <c:pt idx="639">
                  <c:v>43895</c:v>
                </c:pt>
                <c:pt idx="640">
                  <c:v>43896</c:v>
                </c:pt>
                <c:pt idx="641">
                  <c:v>43899</c:v>
                </c:pt>
                <c:pt idx="642">
                  <c:v>43900</c:v>
                </c:pt>
                <c:pt idx="643">
                  <c:v>43901</c:v>
                </c:pt>
                <c:pt idx="644">
                  <c:v>43902</c:v>
                </c:pt>
                <c:pt idx="645">
                  <c:v>43903</c:v>
                </c:pt>
                <c:pt idx="646">
                  <c:v>43906</c:v>
                </c:pt>
                <c:pt idx="647">
                  <c:v>43907</c:v>
                </c:pt>
                <c:pt idx="648">
                  <c:v>43908</c:v>
                </c:pt>
                <c:pt idx="649">
                  <c:v>43909</c:v>
                </c:pt>
                <c:pt idx="650">
                  <c:v>43910</c:v>
                </c:pt>
                <c:pt idx="651">
                  <c:v>43913</c:v>
                </c:pt>
                <c:pt idx="652">
                  <c:v>43914</c:v>
                </c:pt>
                <c:pt idx="653">
                  <c:v>43915</c:v>
                </c:pt>
                <c:pt idx="654">
                  <c:v>43916</c:v>
                </c:pt>
                <c:pt idx="655">
                  <c:v>43917</c:v>
                </c:pt>
                <c:pt idx="656">
                  <c:v>43920</c:v>
                </c:pt>
                <c:pt idx="657">
                  <c:v>43921</c:v>
                </c:pt>
                <c:pt idx="658">
                  <c:v>43922</c:v>
                </c:pt>
                <c:pt idx="659">
                  <c:v>43923</c:v>
                </c:pt>
                <c:pt idx="660">
                  <c:v>43924</c:v>
                </c:pt>
                <c:pt idx="661">
                  <c:v>43927</c:v>
                </c:pt>
                <c:pt idx="662">
                  <c:v>43928</c:v>
                </c:pt>
                <c:pt idx="663">
                  <c:v>43929</c:v>
                </c:pt>
                <c:pt idx="664">
                  <c:v>43930</c:v>
                </c:pt>
                <c:pt idx="665">
                  <c:v>43934</c:v>
                </c:pt>
                <c:pt idx="666">
                  <c:v>43935</c:v>
                </c:pt>
                <c:pt idx="667">
                  <c:v>43936</c:v>
                </c:pt>
                <c:pt idx="668">
                  <c:v>43937</c:v>
                </c:pt>
                <c:pt idx="669">
                  <c:v>43938</c:v>
                </c:pt>
                <c:pt idx="670">
                  <c:v>43941</c:v>
                </c:pt>
                <c:pt idx="671">
                  <c:v>43942</c:v>
                </c:pt>
                <c:pt idx="672">
                  <c:v>43943</c:v>
                </c:pt>
                <c:pt idx="673">
                  <c:v>43944</c:v>
                </c:pt>
                <c:pt idx="674">
                  <c:v>43945</c:v>
                </c:pt>
                <c:pt idx="675">
                  <c:v>43948</c:v>
                </c:pt>
                <c:pt idx="676">
                  <c:v>43949</c:v>
                </c:pt>
                <c:pt idx="677">
                  <c:v>43950</c:v>
                </c:pt>
                <c:pt idx="678">
                  <c:v>43951</c:v>
                </c:pt>
                <c:pt idx="679">
                  <c:v>43952</c:v>
                </c:pt>
                <c:pt idx="680">
                  <c:v>43955</c:v>
                </c:pt>
                <c:pt idx="681">
                  <c:v>43956</c:v>
                </c:pt>
                <c:pt idx="682">
                  <c:v>43957</c:v>
                </c:pt>
                <c:pt idx="683">
                  <c:v>43958</c:v>
                </c:pt>
                <c:pt idx="684">
                  <c:v>43959</c:v>
                </c:pt>
                <c:pt idx="685">
                  <c:v>43962</c:v>
                </c:pt>
                <c:pt idx="686">
                  <c:v>43963</c:v>
                </c:pt>
                <c:pt idx="687">
                  <c:v>43964</c:v>
                </c:pt>
                <c:pt idx="688">
                  <c:v>43965</c:v>
                </c:pt>
                <c:pt idx="689">
                  <c:v>43966</c:v>
                </c:pt>
                <c:pt idx="690">
                  <c:v>43969</c:v>
                </c:pt>
                <c:pt idx="691">
                  <c:v>43970</c:v>
                </c:pt>
                <c:pt idx="692">
                  <c:v>43971</c:v>
                </c:pt>
                <c:pt idx="693">
                  <c:v>43972</c:v>
                </c:pt>
                <c:pt idx="694">
                  <c:v>43973</c:v>
                </c:pt>
                <c:pt idx="695">
                  <c:v>43977</c:v>
                </c:pt>
                <c:pt idx="696">
                  <c:v>43978</c:v>
                </c:pt>
                <c:pt idx="697">
                  <c:v>43979</c:v>
                </c:pt>
                <c:pt idx="698">
                  <c:v>43980</c:v>
                </c:pt>
                <c:pt idx="699">
                  <c:v>43983</c:v>
                </c:pt>
                <c:pt idx="700">
                  <c:v>43984</c:v>
                </c:pt>
                <c:pt idx="701">
                  <c:v>43985</c:v>
                </c:pt>
                <c:pt idx="702">
                  <c:v>43986</c:v>
                </c:pt>
                <c:pt idx="703">
                  <c:v>43987</c:v>
                </c:pt>
                <c:pt idx="704">
                  <c:v>43990</c:v>
                </c:pt>
                <c:pt idx="705">
                  <c:v>43991</c:v>
                </c:pt>
                <c:pt idx="706">
                  <c:v>43992</c:v>
                </c:pt>
                <c:pt idx="707">
                  <c:v>43993</c:v>
                </c:pt>
                <c:pt idx="708">
                  <c:v>43994</c:v>
                </c:pt>
                <c:pt idx="709">
                  <c:v>43997</c:v>
                </c:pt>
                <c:pt idx="710">
                  <c:v>43998</c:v>
                </c:pt>
                <c:pt idx="711">
                  <c:v>43999</c:v>
                </c:pt>
                <c:pt idx="712">
                  <c:v>44000</c:v>
                </c:pt>
                <c:pt idx="713">
                  <c:v>44001</c:v>
                </c:pt>
                <c:pt idx="714">
                  <c:v>44004</c:v>
                </c:pt>
                <c:pt idx="715">
                  <c:v>44005</c:v>
                </c:pt>
                <c:pt idx="716">
                  <c:v>44006</c:v>
                </c:pt>
                <c:pt idx="717">
                  <c:v>44007</c:v>
                </c:pt>
                <c:pt idx="718">
                  <c:v>44008</c:v>
                </c:pt>
                <c:pt idx="719">
                  <c:v>44011</c:v>
                </c:pt>
                <c:pt idx="720">
                  <c:v>44012</c:v>
                </c:pt>
                <c:pt idx="721">
                  <c:v>44013</c:v>
                </c:pt>
                <c:pt idx="722">
                  <c:v>44014</c:v>
                </c:pt>
                <c:pt idx="723">
                  <c:v>44018</c:v>
                </c:pt>
                <c:pt idx="724">
                  <c:v>44019</c:v>
                </c:pt>
                <c:pt idx="725">
                  <c:v>44020</c:v>
                </c:pt>
                <c:pt idx="726">
                  <c:v>44021</c:v>
                </c:pt>
                <c:pt idx="727">
                  <c:v>44022</c:v>
                </c:pt>
                <c:pt idx="728">
                  <c:v>44025</c:v>
                </c:pt>
                <c:pt idx="729">
                  <c:v>44026</c:v>
                </c:pt>
                <c:pt idx="730">
                  <c:v>44027</c:v>
                </c:pt>
                <c:pt idx="731">
                  <c:v>44028</c:v>
                </c:pt>
                <c:pt idx="732">
                  <c:v>44029</c:v>
                </c:pt>
                <c:pt idx="733">
                  <c:v>44032</c:v>
                </c:pt>
                <c:pt idx="734">
                  <c:v>44033</c:v>
                </c:pt>
                <c:pt idx="735">
                  <c:v>44034</c:v>
                </c:pt>
                <c:pt idx="736">
                  <c:v>44035</c:v>
                </c:pt>
                <c:pt idx="737">
                  <c:v>44036</c:v>
                </c:pt>
                <c:pt idx="738">
                  <c:v>44039</c:v>
                </c:pt>
                <c:pt idx="739">
                  <c:v>44040</c:v>
                </c:pt>
                <c:pt idx="740">
                  <c:v>44041</c:v>
                </c:pt>
                <c:pt idx="741">
                  <c:v>44042</c:v>
                </c:pt>
                <c:pt idx="742">
                  <c:v>44043</c:v>
                </c:pt>
                <c:pt idx="743">
                  <c:v>44046</c:v>
                </c:pt>
                <c:pt idx="744">
                  <c:v>44047</c:v>
                </c:pt>
                <c:pt idx="745">
                  <c:v>44048</c:v>
                </c:pt>
                <c:pt idx="746">
                  <c:v>44049</c:v>
                </c:pt>
                <c:pt idx="747">
                  <c:v>44050</c:v>
                </c:pt>
                <c:pt idx="748">
                  <c:v>44053</c:v>
                </c:pt>
                <c:pt idx="749">
                  <c:v>44054</c:v>
                </c:pt>
                <c:pt idx="750">
                  <c:v>44055</c:v>
                </c:pt>
                <c:pt idx="751">
                  <c:v>44056</c:v>
                </c:pt>
                <c:pt idx="752">
                  <c:v>44057</c:v>
                </c:pt>
                <c:pt idx="753">
                  <c:v>44060</c:v>
                </c:pt>
                <c:pt idx="754">
                  <c:v>44061</c:v>
                </c:pt>
                <c:pt idx="755">
                  <c:v>44062</c:v>
                </c:pt>
                <c:pt idx="756">
                  <c:v>44063</c:v>
                </c:pt>
                <c:pt idx="757">
                  <c:v>44064</c:v>
                </c:pt>
                <c:pt idx="758">
                  <c:v>44067</c:v>
                </c:pt>
                <c:pt idx="759">
                  <c:v>44068</c:v>
                </c:pt>
                <c:pt idx="760">
                  <c:v>44069</c:v>
                </c:pt>
                <c:pt idx="761">
                  <c:v>44070</c:v>
                </c:pt>
                <c:pt idx="762">
                  <c:v>44071</c:v>
                </c:pt>
                <c:pt idx="763">
                  <c:v>44074</c:v>
                </c:pt>
                <c:pt idx="764">
                  <c:v>44075</c:v>
                </c:pt>
                <c:pt idx="765">
                  <c:v>44076</c:v>
                </c:pt>
                <c:pt idx="766">
                  <c:v>44077</c:v>
                </c:pt>
                <c:pt idx="767">
                  <c:v>44078</c:v>
                </c:pt>
                <c:pt idx="768">
                  <c:v>44082</c:v>
                </c:pt>
                <c:pt idx="769">
                  <c:v>44083</c:v>
                </c:pt>
                <c:pt idx="770">
                  <c:v>44084</c:v>
                </c:pt>
                <c:pt idx="771">
                  <c:v>44085</c:v>
                </c:pt>
                <c:pt idx="772">
                  <c:v>44088</c:v>
                </c:pt>
                <c:pt idx="773">
                  <c:v>44089</c:v>
                </c:pt>
                <c:pt idx="774">
                  <c:v>44090</c:v>
                </c:pt>
                <c:pt idx="775">
                  <c:v>44091</c:v>
                </c:pt>
                <c:pt idx="776">
                  <c:v>44092</c:v>
                </c:pt>
                <c:pt idx="777">
                  <c:v>44095</c:v>
                </c:pt>
                <c:pt idx="778">
                  <c:v>44096</c:v>
                </c:pt>
                <c:pt idx="779">
                  <c:v>44097</c:v>
                </c:pt>
                <c:pt idx="780">
                  <c:v>44098</c:v>
                </c:pt>
                <c:pt idx="781">
                  <c:v>44099</c:v>
                </c:pt>
                <c:pt idx="782">
                  <c:v>44102</c:v>
                </c:pt>
                <c:pt idx="783">
                  <c:v>44103</c:v>
                </c:pt>
                <c:pt idx="784">
                  <c:v>44104</c:v>
                </c:pt>
                <c:pt idx="785">
                  <c:v>44105</c:v>
                </c:pt>
                <c:pt idx="786">
                  <c:v>44106</c:v>
                </c:pt>
                <c:pt idx="787">
                  <c:v>44109</c:v>
                </c:pt>
                <c:pt idx="788">
                  <c:v>44110</c:v>
                </c:pt>
                <c:pt idx="789">
                  <c:v>44111</c:v>
                </c:pt>
                <c:pt idx="790">
                  <c:v>44112</c:v>
                </c:pt>
                <c:pt idx="791">
                  <c:v>44113</c:v>
                </c:pt>
                <c:pt idx="792">
                  <c:v>44116</c:v>
                </c:pt>
                <c:pt idx="793">
                  <c:v>44117</c:v>
                </c:pt>
                <c:pt idx="794">
                  <c:v>44118</c:v>
                </c:pt>
                <c:pt idx="795">
                  <c:v>44119</c:v>
                </c:pt>
                <c:pt idx="796">
                  <c:v>44120</c:v>
                </c:pt>
                <c:pt idx="797">
                  <c:v>44123</c:v>
                </c:pt>
                <c:pt idx="798">
                  <c:v>44124</c:v>
                </c:pt>
                <c:pt idx="799">
                  <c:v>44125</c:v>
                </c:pt>
                <c:pt idx="800">
                  <c:v>44126</c:v>
                </c:pt>
                <c:pt idx="801">
                  <c:v>44127</c:v>
                </c:pt>
                <c:pt idx="802">
                  <c:v>44130</c:v>
                </c:pt>
                <c:pt idx="803">
                  <c:v>44131</c:v>
                </c:pt>
                <c:pt idx="804">
                  <c:v>44132</c:v>
                </c:pt>
                <c:pt idx="805">
                  <c:v>44133</c:v>
                </c:pt>
                <c:pt idx="806">
                  <c:v>44134</c:v>
                </c:pt>
                <c:pt idx="807">
                  <c:v>44137</c:v>
                </c:pt>
                <c:pt idx="808">
                  <c:v>44138</c:v>
                </c:pt>
                <c:pt idx="809">
                  <c:v>44139</c:v>
                </c:pt>
                <c:pt idx="810">
                  <c:v>44140</c:v>
                </c:pt>
                <c:pt idx="811">
                  <c:v>44141</c:v>
                </c:pt>
                <c:pt idx="812">
                  <c:v>44144</c:v>
                </c:pt>
                <c:pt idx="813">
                  <c:v>44145</c:v>
                </c:pt>
                <c:pt idx="814">
                  <c:v>44146</c:v>
                </c:pt>
                <c:pt idx="815">
                  <c:v>44147</c:v>
                </c:pt>
                <c:pt idx="816">
                  <c:v>44148</c:v>
                </c:pt>
                <c:pt idx="817">
                  <c:v>44151</c:v>
                </c:pt>
                <c:pt idx="818">
                  <c:v>44152</c:v>
                </c:pt>
                <c:pt idx="819">
                  <c:v>44153</c:v>
                </c:pt>
                <c:pt idx="820">
                  <c:v>44154</c:v>
                </c:pt>
                <c:pt idx="821">
                  <c:v>44155</c:v>
                </c:pt>
                <c:pt idx="822">
                  <c:v>44158</c:v>
                </c:pt>
                <c:pt idx="823">
                  <c:v>44159</c:v>
                </c:pt>
                <c:pt idx="824">
                  <c:v>44160</c:v>
                </c:pt>
                <c:pt idx="825">
                  <c:v>44162</c:v>
                </c:pt>
                <c:pt idx="826">
                  <c:v>44165</c:v>
                </c:pt>
                <c:pt idx="827">
                  <c:v>44166</c:v>
                </c:pt>
                <c:pt idx="828">
                  <c:v>44167</c:v>
                </c:pt>
                <c:pt idx="829">
                  <c:v>44168</c:v>
                </c:pt>
                <c:pt idx="830">
                  <c:v>44169</c:v>
                </c:pt>
                <c:pt idx="831">
                  <c:v>44172</c:v>
                </c:pt>
                <c:pt idx="832">
                  <c:v>44173</c:v>
                </c:pt>
                <c:pt idx="833">
                  <c:v>44174</c:v>
                </c:pt>
                <c:pt idx="834">
                  <c:v>44175</c:v>
                </c:pt>
                <c:pt idx="835">
                  <c:v>44176</c:v>
                </c:pt>
                <c:pt idx="836">
                  <c:v>44179</c:v>
                </c:pt>
                <c:pt idx="837">
                  <c:v>44180</c:v>
                </c:pt>
                <c:pt idx="838">
                  <c:v>44181</c:v>
                </c:pt>
                <c:pt idx="839">
                  <c:v>44182</c:v>
                </c:pt>
                <c:pt idx="840">
                  <c:v>44183</c:v>
                </c:pt>
                <c:pt idx="841">
                  <c:v>44186</c:v>
                </c:pt>
                <c:pt idx="842">
                  <c:v>44187</c:v>
                </c:pt>
                <c:pt idx="843">
                  <c:v>44188</c:v>
                </c:pt>
                <c:pt idx="844">
                  <c:v>44189</c:v>
                </c:pt>
                <c:pt idx="845">
                  <c:v>44193</c:v>
                </c:pt>
                <c:pt idx="846">
                  <c:v>44194</c:v>
                </c:pt>
                <c:pt idx="847">
                  <c:v>44195</c:v>
                </c:pt>
                <c:pt idx="848">
                  <c:v>44196</c:v>
                </c:pt>
                <c:pt idx="849">
                  <c:v>44200</c:v>
                </c:pt>
                <c:pt idx="850">
                  <c:v>44201</c:v>
                </c:pt>
                <c:pt idx="851">
                  <c:v>44202</c:v>
                </c:pt>
                <c:pt idx="852">
                  <c:v>44203</c:v>
                </c:pt>
                <c:pt idx="853">
                  <c:v>44204</c:v>
                </c:pt>
                <c:pt idx="854">
                  <c:v>44207</c:v>
                </c:pt>
                <c:pt idx="855">
                  <c:v>44208</c:v>
                </c:pt>
                <c:pt idx="856">
                  <c:v>44209</c:v>
                </c:pt>
                <c:pt idx="857">
                  <c:v>44210</c:v>
                </c:pt>
                <c:pt idx="858">
                  <c:v>44211</c:v>
                </c:pt>
                <c:pt idx="859">
                  <c:v>44215</c:v>
                </c:pt>
                <c:pt idx="860">
                  <c:v>44216</c:v>
                </c:pt>
                <c:pt idx="861">
                  <c:v>44217</c:v>
                </c:pt>
                <c:pt idx="862">
                  <c:v>44218</c:v>
                </c:pt>
                <c:pt idx="863">
                  <c:v>44221</c:v>
                </c:pt>
                <c:pt idx="864">
                  <c:v>44222</c:v>
                </c:pt>
                <c:pt idx="865">
                  <c:v>44223</c:v>
                </c:pt>
                <c:pt idx="866">
                  <c:v>44224</c:v>
                </c:pt>
                <c:pt idx="867">
                  <c:v>44225</c:v>
                </c:pt>
                <c:pt idx="868">
                  <c:v>44228</c:v>
                </c:pt>
                <c:pt idx="869">
                  <c:v>44229</c:v>
                </c:pt>
                <c:pt idx="870">
                  <c:v>44230</c:v>
                </c:pt>
                <c:pt idx="871">
                  <c:v>44231</c:v>
                </c:pt>
                <c:pt idx="872">
                  <c:v>44232</c:v>
                </c:pt>
                <c:pt idx="873">
                  <c:v>44235</c:v>
                </c:pt>
                <c:pt idx="874">
                  <c:v>44236</c:v>
                </c:pt>
                <c:pt idx="875">
                  <c:v>44237</c:v>
                </c:pt>
                <c:pt idx="876">
                  <c:v>44238</c:v>
                </c:pt>
                <c:pt idx="877">
                  <c:v>44239</c:v>
                </c:pt>
                <c:pt idx="878">
                  <c:v>44243</c:v>
                </c:pt>
                <c:pt idx="879">
                  <c:v>44244</c:v>
                </c:pt>
                <c:pt idx="880">
                  <c:v>44245</c:v>
                </c:pt>
                <c:pt idx="881">
                  <c:v>44246</c:v>
                </c:pt>
                <c:pt idx="882">
                  <c:v>44249</c:v>
                </c:pt>
                <c:pt idx="883">
                  <c:v>44250</c:v>
                </c:pt>
                <c:pt idx="884">
                  <c:v>44251</c:v>
                </c:pt>
                <c:pt idx="885">
                  <c:v>44252</c:v>
                </c:pt>
                <c:pt idx="886">
                  <c:v>44253</c:v>
                </c:pt>
                <c:pt idx="887">
                  <c:v>44256</c:v>
                </c:pt>
                <c:pt idx="888">
                  <c:v>44257</c:v>
                </c:pt>
                <c:pt idx="889">
                  <c:v>44258</c:v>
                </c:pt>
                <c:pt idx="890">
                  <c:v>44259</c:v>
                </c:pt>
                <c:pt idx="891">
                  <c:v>44260</c:v>
                </c:pt>
                <c:pt idx="892">
                  <c:v>44263</c:v>
                </c:pt>
                <c:pt idx="893">
                  <c:v>44264</c:v>
                </c:pt>
                <c:pt idx="894">
                  <c:v>44265</c:v>
                </c:pt>
                <c:pt idx="895">
                  <c:v>44266</c:v>
                </c:pt>
                <c:pt idx="896">
                  <c:v>44267</c:v>
                </c:pt>
                <c:pt idx="897">
                  <c:v>44270</c:v>
                </c:pt>
                <c:pt idx="898">
                  <c:v>44271</c:v>
                </c:pt>
                <c:pt idx="899">
                  <c:v>44272</c:v>
                </c:pt>
                <c:pt idx="900">
                  <c:v>44273</c:v>
                </c:pt>
                <c:pt idx="901">
                  <c:v>44274</c:v>
                </c:pt>
                <c:pt idx="902">
                  <c:v>44277</c:v>
                </c:pt>
                <c:pt idx="903">
                  <c:v>44278</c:v>
                </c:pt>
                <c:pt idx="904">
                  <c:v>44279</c:v>
                </c:pt>
                <c:pt idx="905">
                  <c:v>44280</c:v>
                </c:pt>
                <c:pt idx="906">
                  <c:v>44281</c:v>
                </c:pt>
                <c:pt idx="907">
                  <c:v>44284</c:v>
                </c:pt>
                <c:pt idx="908">
                  <c:v>44285</c:v>
                </c:pt>
                <c:pt idx="909">
                  <c:v>44286</c:v>
                </c:pt>
                <c:pt idx="910">
                  <c:v>44287</c:v>
                </c:pt>
                <c:pt idx="911">
                  <c:v>44291</c:v>
                </c:pt>
                <c:pt idx="912">
                  <c:v>44292</c:v>
                </c:pt>
                <c:pt idx="913">
                  <c:v>44293</c:v>
                </c:pt>
                <c:pt idx="914">
                  <c:v>44294</c:v>
                </c:pt>
                <c:pt idx="915">
                  <c:v>44295</c:v>
                </c:pt>
                <c:pt idx="916">
                  <c:v>44298</c:v>
                </c:pt>
                <c:pt idx="917">
                  <c:v>44299</c:v>
                </c:pt>
                <c:pt idx="918">
                  <c:v>44300</c:v>
                </c:pt>
                <c:pt idx="919">
                  <c:v>44301</c:v>
                </c:pt>
                <c:pt idx="920">
                  <c:v>44302</c:v>
                </c:pt>
                <c:pt idx="921">
                  <c:v>44305</c:v>
                </c:pt>
                <c:pt idx="922">
                  <c:v>44306</c:v>
                </c:pt>
                <c:pt idx="923">
                  <c:v>44307</c:v>
                </c:pt>
                <c:pt idx="924">
                  <c:v>44308</c:v>
                </c:pt>
                <c:pt idx="925">
                  <c:v>44309</c:v>
                </c:pt>
                <c:pt idx="926">
                  <c:v>44312</c:v>
                </c:pt>
                <c:pt idx="927">
                  <c:v>44313</c:v>
                </c:pt>
                <c:pt idx="928">
                  <c:v>44314</c:v>
                </c:pt>
                <c:pt idx="929">
                  <c:v>44315</c:v>
                </c:pt>
                <c:pt idx="930">
                  <c:v>44316</c:v>
                </c:pt>
                <c:pt idx="931">
                  <c:v>44319</c:v>
                </c:pt>
                <c:pt idx="932">
                  <c:v>44320</c:v>
                </c:pt>
                <c:pt idx="933">
                  <c:v>44321</c:v>
                </c:pt>
                <c:pt idx="934">
                  <c:v>44322</c:v>
                </c:pt>
                <c:pt idx="935">
                  <c:v>44323</c:v>
                </c:pt>
                <c:pt idx="936">
                  <c:v>44326</c:v>
                </c:pt>
                <c:pt idx="937">
                  <c:v>44327</c:v>
                </c:pt>
                <c:pt idx="938">
                  <c:v>44328</c:v>
                </c:pt>
                <c:pt idx="939">
                  <c:v>44329</c:v>
                </c:pt>
                <c:pt idx="940">
                  <c:v>44330</c:v>
                </c:pt>
                <c:pt idx="941">
                  <c:v>44333</c:v>
                </c:pt>
                <c:pt idx="942">
                  <c:v>44334</c:v>
                </c:pt>
                <c:pt idx="943">
                  <c:v>44335</c:v>
                </c:pt>
                <c:pt idx="944">
                  <c:v>44336</c:v>
                </c:pt>
                <c:pt idx="945">
                  <c:v>44337</c:v>
                </c:pt>
                <c:pt idx="946">
                  <c:v>44340</c:v>
                </c:pt>
                <c:pt idx="947">
                  <c:v>44341</c:v>
                </c:pt>
                <c:pt idx="948">
                  <c:v>44342</c:v>
                </c:pt>
                <c:pt idx="949">
                  <c:v>44343</c:v>
                </c:pt>
                <c:pt idx="950">
                  <c:v>44344</c:v>
                </c:pt>
                <c:pt idx="951">
                  <c:v>44348</c:v>
                </c:pt>
                <c:pt idx="952">
                  <c:v>44349</c:v>
                </c:pt>
                <c:pt idx="953">
                  <c:v>44350</c:v>
                </c:pt>
                <c:pt idx="954">
                  <c:v>44351</c:v>
                </c:pt>
                <c:pt idx="955">
                  <c:v>44354</c:v>
                </c:pt>
                <c:pt idx="956">
                  <c:v>44355</c:v>
                </c:pt>
                <c:pt idx="957">
                  <c:v>44356</c:v>
                </c:pt>
                <c:pt idx="958">
                  <c:v>44357</c:v>
                </c:pt>
                <c:pt idx="959">
                  <c:v>44358</c:v>
                </c:pt>
                <c:pt idx="960">
                  <c:v>44361</c:v>
                </c:pt>
                <c:pt idx="961">
                  <c:v>44362</c:v>
                </c:pt>
                <c:pt idx="962">
                  <c:v>44363</c:v>
                </c:pt>
                <c:pt idx="963">
                  <c:v>44364</c:v>
                </c:pt>
                <c:pt idx="964">
                  <c:v>44365</c:v>
                </c:pt>
                <c:pt idx="965">
                  <c:v>44368</c:v>
                </c:pt>
                <c:pt idx="966">
                  <c:v>44369</c:v>
                </c:pt>
                <c:pt idx="967">
                  <c:v>44370</c:v>
                </c:pt>
                <c:pt idx="968">
                  <c:v>44371</c:v>
                </c:pt>
                <c:pt idx="969">
                  <c:v>44372</c:v>
                </c:pt>
                <c:pt idx="970">
                  <c:v>44375</c:v>
                </c:pt>
                <c:pt idx="971">
                  <c:v>44376</c:v>
                </c:pt>
                <c:pt idx="972">
                  <c:v>44377</c:v>
                </c:pt>
                <c:pt idx="973">
                  <c:v>44378</c:v>
                </c:pt>
                <c:pt idx="974">
                  <c:v>44379</c:v>
                </c:pt>
                <c:pt idx="975">
                  <c:v>44383</c:v>
                </c:pt>
                <c:pt idx="976">
                  <c:v>44384</c:v>
                </c:pt>
                <c:pt idx="977">
                  <c:v>44385</c:v>
                </c:pt>
                <c:pt idx="978">
                  <c:v>44386</c:v>
                </c:pt>
                <c:pt idx="979">
                  <c:v>44389</c:v>
                </c:pt>
                <c:pt idx="980">
                  <c:v>44390</c:v>
                </c:pt>
                <c:pt idx="981">
                  <c:v>44391</c:v>
                </c:pt>
                <c:pt idx="982">
                  <c:v>44392</c:v>
                </c:pt>
                <c:pt idx="983">
                  <c:v>44393</c:v>
                </c:pt>
                <c:pt idx="984">
                  <c:v>44396</c:v>
                </c:pt>
                <c:pt idx="985">
                  <c:v>44397</c:v>
                </c:pt>
                <c:pt idx="986">
                  <c:v>44398</c:v>
                </c:pt>
                <c:pt idx="987">
                  <c:v>44399</c:v>
                </c:pt>
                <c:pt idx="988">
                  <c:v>44400</c:v>
                </c:pt>
                <c:pt idx="989">
                  <c:v>44403</c:v>
                </c:pt>
                <c:pt idx="990">
                  <c:v>44404</c:v>
                </c:pt>
                <c:pt idx="991">
                  <c:v>44405</c:v>
                </c:pt>
                <c:pt idx="992">
                  <c:v>44406</c:v>
                </c:pt>
                <c:pt idx="993">
                  <c:v>44407</c:v>
                </c:pt>
                <c:pt idx="994">
                  <c:v>44410</c:v>
                </c:pt>
                <c:pt idx="995">
                  <c:v>44411</c:v>
                </c:pt>
                <c:pt idx="996">
                  <c:v>44412</c:v>
                </c:pt>
                <c:pt idx="997">
                  <c:v>44413</c:v>
                </c:pt>
                <c:pt idx="998">
                  <c:v>44414</c:v>
                </c:pt>
                <c:pt idx="999">
                  <c:v>44417</c:v>
                </c:pt>
                <c:pt idx="1000">
                  <c:v>44418</c:v>
                </c:pt>
                <c:pt idx="1001">
                  <c:v>44419</c:v>
                </c:pt>
                <c:pt idx="1002">
                  <c:v>44420</c:v>
                </c:pt>
                <c:pt idx="1003">
                  <c:v>44421</c:v>
                </c:pt>
                <c:pt idx="1004">
                  <c:v>44424</c:v>
                </c:pt>
                <c:pt idx="1005">
                  <c:v>44425</c:v>
                </c:pt>
                <c:pt idx="1006">
                  <c:v>44426</c:v>
                </c:pt>
                <c:pt idx="1007">
                  <c:v>44427</c:v>
                </c:pt>
                <c:pt idx="1008">
                  <c:v>44428</c:v>
                </c:pt>
                <c:pt idx="1009">
                  <c:v>44431</c:v>
                </c:pt>
                <c:pt idx="1010">
                  <c:v>44432</c:v>
                </c:pt>
                <c:pt idx="1011">
                  <c:v>44433</c:v>
                </c:pt>
                <c:pt idx="1012">
                  <c:v>44434</c:v>
                </c:pt>
                <c:pt idx="1013">
                  <c:v>44435</c:v>
                </c:pt>
                <c:pt idx="1014">
                  <c:v>44438</c:v>
                </c:pt>
                <c:pt idx="1015">
                  <c:v>44439</c:v>
                </c:pt>
                <c:pt idx="1016">
                  <c:v>44440</c:v>
                </c:pt>
                <c:pt idx="1017">
                  <c:v>44441</c:v>
                </c:pt>
                <c:pt idx="1018">
                  <c:v>44442</c:v>
                </c:pt>
                <c:pt idx="1019">
                  <c:v>44446</c:v>
                </c:pt>
                <c:pt idx="1020">
                  <c:v>44447</c:v>
                </c:pt>
                <c:pt idx="1021">
                  <c:v>44448</c:v>
                </c:pt>
                <c:pt idx="1022">
                  <c:v>44449</c:v>
                </c:pt>
                <c:pt idx="1023">
                  <c:v>44452</c:v>
                </c:pt>
                <c:pt idx="1024">
                  <c:v>44453</c:v>
                </c:pt>
                <c:pt idx="1025">
                  <c:v>44454</c:v>
                </c:pt>
                <c:pt idx="1026">
                  <c:v>44455</c:v>
                </c:pt>
                <c:pt idx="1027">
                  <c:v>44456</c:v>
                </c:pt>
                <c:pt idx="1028">
                  <c:v>44459</c:v>
                </c:pt>
                <c:pt idx="1029">
                  <c:v>44460</c:v>
                </c:pt>
                <c:pt idx="1030">
                  <c:v>44461</c:v>
                </c:pt>
                <c:pt idx="1031">
                  <c:v>44462</c:v>
                </c:pt>
                <c:pt idx="1032">
                  <c:v>44463</c:v>
                </c:pt>
                <c:pt idx="1033">
                  <c:v>44466</c:v>
                </c:pt>
                <c:pt idx="1034">
                  <c:v>44467</c:v>
                </c:pt>
                <c:pt idx="1035">
                  <c:v>44468</c:v>
                </c:pt>
                <c:pt idx="1036">
                  <c:v>44469</c:v>
                </c:pt>
                <c:pt idx="1037">
                  <c:v>44470</c:v>
                </c:pt>
                <c:pt idx="1038">
                  <c:v>44473</c:v>
                </c:pt>
                <c:pt idx="1039">
                  <c:v>44474</c:v>
                </c:pt>
                <c:pt idx="1040">
                  <c:v>44475</c:v>
                </c:pt>
                <c:pt idx="1041">
                  <c:v>44476</c:v>
                </c:pt>
                <c:pt idx="1042">
                  <c:v>44477</c:v>
                </c:pt>
                <c:pt idx="1043">
                  <c:v>44480</c:v>
                </c:pt>
                <c:pt idx="1044">
                  <c:v>44481</c:v>
                </c:pt>
                <c:pt idx="1045">
                  <c:v>44482</c:v>
                </c:pt>
                <c:pt idx="1046">
                  <c:v>44483</c:v>
                </c:pt>
                <c:pt idx="1047">
                  <c:v>44484</c:v>
                </c:pt>
                <c:pt idx="1048">
                  <c:v>44487</c:v>
                </c:pt>
                <c:pt idx="1049">
                  <c:v>44488</c:v>
                </c:pt>
                <c:pt idx="1050">
                  <c:v>44489</c:v>
                </c:pt>
                <c:pt idx="1051">
                  <c:v>44490</c:v>
                </c:pt>
                <c:pt idx="1052">
                  <c:v>44491</c:v>
                </c:pt>
                <c:pt idx="1053">
                  <c:v>44494</c:v>
                </c:pt>
                <c:pt idx="1054">
                  <c:v>44495</c:v>
                </c:pt>
                <c:pt idx="1055">
                  <c:v>44496</c:v>
                </c:pt>
                <c:pt idx="1056">
                  <c:v>44497</c:v>
                </c:pt>
                <c:pt idx="1057">
                  <c:v>44498</c:v>
                </c:pt>
                <c:pt idx="1058">
                  <c:v>44501</c:v>
                </c:pt>
                <c:pt idx="1059">
                  <c:v>44502</c:v>
                </c:pt>
                <c:pt idx="1060">
                  <c:v>44503</c:v>
                </c:pt>
                <c:pt idx="1061">
                  <c:v>44504</c:v>
                </c:pt>
                <c:pt idx="1062">
                  <c:v>44505</c:v>
                </c:pt>
                <c:pt idx="1063">
                  <c:v>44508</c:v>
                </c:pt>
                <c:pt idx="1064">
                  <c:v>44509</c:v>
                </c:pt>
                <c:pt idx="1065">
                  <c:v>44510</c:v>
                </c:pt>
                <c:pt idx="1066">
                  <c:v>44511</c:v>
                </c:pt>
                <c:pt idx="1067">
                  <c:v>44512</c:v>
                </c:pt>
                <c:pt idx="1068">
                  <c:v>44515</c:v>
                </c:pt>
                <c:pt idx="1069">
                  <c:v>44516</c:v>
                </c:pt>
                <c:pt idx="1070">
                  <c:v>44517</c:v>
                </c:pt>
                <c:pt idx="1071">
                  <c:v>44518</c:v>
                </c:pt>
                <c:pt idx="1072">
                  <c:v>44519</c:v>
                </c:pt>
                <c:pt idx="1073">
                  <c:v>44522</c:v>
                </c:pt>
                <c:pt idx="1074">
                  <c:v>44523</c:v>
                </c:pt>
                <c:pt idx="1075">
                  <c:v>44524</c:v>
                </c:pt>
                <c:pt idx="1076">
                  <c:v>44526</c:v>
                </c:pt>
                <c:pt idx="1077">
                  <c:v>44529</c:v>
                </c:pt>
                <c:pt idx="1078">
                  <c:v>44530</c:v>
                </c:pt>
                <c:pt idx="1079">
                  <c:v>44531</c:v>
                </c:pt>
                <c:pt idx="1080">
                  <c:v>44532</c:v>
                </c:pt>
                <c:pt idx="1081">
                  <c:v>44533</c:v>
                </c:pt>
                <c:pt idx="1082">
                  <c:v>44536</c:v>
                </c:pt>
                <c:pt idx="1083">
                  <c:v>44537</c:v>
                </c:pt>
                <c:pt idx="1084">
                  <c:v>44538</c:v>
                </c:pt>
                <c:pt idx="1085">
                  <c:v>44539</c:v>
                </c:pt>
                <c:pt idx="1086">
                  <c:v>44540</c:v>
                </c:pt>
                <c:pt idx="1087">
                  <c:v>44543</c:v>
                </c:pt>
                <c:pt idx="1088">
                  <c:v>44544</c:v>
                </c:pt>
                <c:pt idx="1089">
                  <c:v>44545</c:v>
                </c:pt>
                <c:pt idx="1090">
                  <c:v>44546</c:v>
                </c:pt>
                <c:pt idx="1091">
                  <c:v>44547</c:v>
                </c:pt>
                <c:pt idx="1092">
                  <c:v>44550</c:v>
                </c:pt>
                <c:pt idx="1093">
                  <c:v>44551</c:v>
                </c:pt>
                <c:pt idx="1094">
                  <c:v>44552</c:v>
                </c:pt>
                <c:pt idx="1095">
                  <c:v>44553</c:v>
                </c:pt>
                <c:pt idx="1096">
                  <c:v>44557</c:v>
                </c:pt>
                <c:pt idx="1097">
                  <c:v>44558</c:v>
                </c:pt>
                <c:pt idx="1098">
                  <c:v>44559</c:v>
                </c:pt>
                <c:pt idx="1099">
                  <c:v>44560</c:v>
                </c:pt>
                <c:pt idx="1100">
                  <c:v>44561</c:v>
                </c:pt>
                <c:pt idx="1101">
                  <c:v>44564</c:v>
                </c:pt>
                <c:pt idx="1102">
                  <c:v>44565</c:v>
                </c:pt>
                <c:pt idx="1103">
                  <c:v>44566</c:v>
                </c:pt>
                <c:pt idx="1104">
                  <c:v>44567</c:v>
                </c:pt>
                <c:pt idx="1105">
                  <c:v>44568</c:v>
                </c:pt>
                <c:pt idx="1106">
                  <c:v>44571</c:v>
                </c:pt>
                <c:pt idx="1107">
                  <c:v>44572</c:v>
                </c:pt>
                <c:pt idx="1108">
                  <c:v>44573</c:v>
                </c:pt>
                <c:pt idx="1109">
                  <c:v>44574</c:v>
                </c:pt>
                <c:pt idx="1110">
                  <c:v>44575</c:v>
                </c:pt>
                <c:pt idx="1111">
                  <c:v>44579</c:v>
                </c:pt>
                <c:pt idx="1112">
                  <c:v>44580</c:v>
                </c:pt>
                <c:pt idx="1113">
                  <c:v>44581</c:v>
                </c:pt>
                <c:pt idx="1114">
                  <c:v>44582</c:v>
                </c:pt>
                <c:pt idx="1115">
                  <c:v>44585</c:v>
                </c:pt>
                <c:pt idx="1116">
                  <c:v>44586</c:v>
                </c:pt>
                <c:pt idx="1117">
                  <c:v>44587</c:v>
                </c:pt>
                <c:pt idx="1118">
                  <c:v>44588</c:v>
                </c:pt>
                <c:pt idx="1119">
                  <c:v>44589</c:v>
                </c:pt>
                <c:pt idx="1120">
                  <c:v>44592</c:v>
                </c:pt>
                <c:pt idx="1121">
                  <c:v>44593</c:v>
                </c:pt>
                <c:pt idx="1122">
                  <c:v>44594</c:v>
                </c:pt>
                <c:pt idx="1123">
                  <c:v>44595</c:v>
                </c:pt>
                <c:pt idx="1124">
                  <c:v>44596</c:v>
                </c:pt>
                <c:pt idx="1125">
                  <c:v>44599</c:v>
                </c:pt>
                <c:pt idx="1126">
                  <c:v>44600</c:v>
                </c:pt>
                <c:pt idx="1127">
                  <c:v>44601</c:v>
                </c:pt>
                <c:pt idx="1128">
                  <c:v>44602</c:v>
                </c:pt>
                <c:pt idx="1129">
                  <c:v>44603</c:v>
                </c:pt>
                <c:pt idx="1130">
                  <c:v>44606</c:v>
                </c:pt>
                <c:pt idx="1131">
                  <c:v>44607</c:v>
                </c:pt>
                <c:pt idx="1132">
                  <c:v>44608</c:v>
                </c:pt>
                <c:pt idx="1133">
                  <c:v>44609</c:v>
                </c:pt>
                <c:pt idx="1134">
                  <c:v>44610</c:v>
                </c:pt>
                <c:pt idx="1135">
                  <c:v>44614</c:v>
                </c:pt>
                <c:pt idx="1136">
                  <c:v>44615</c:v>
                </c:pt>
                <c:pt idx="1137">
                  <c:v>44616</c:v>
                </c:pt>
                <c:pt idx="1138">
                  <c:v>44617</c:v>
                </c:pt>
                <c:pt idx="1139">
                  <c:v>44620</c:v>
                </c:pt>
                <c:pt idx="1140">
                  <c:v>44621</c:v>
                </c:pt>
                <c:pt idx="1141">
                  <c:v>44622</c:v>
                </c:pt>
                <c:pt idx="1142">
                  <c:v>44623</c:v>
                </c:pt>
                <c:pt idx="1143">
                  <c:v>44624</c:v>
                </c:pt>
                <c:pt idx="1144">
                  <c:v>44627</c:v>
                </c:pt>
                <c:pt idx="1145">
                  <c:v>44628</c:v>
                </c:pt>
                <c:pt idx="1146">
                  <c:v>44629</c:v>
                </c:pt>
                <c:pt idx="1147">
                  <c:v>44630</c:v>
                </c:pt>
                <c:pt idx="1148">
                  <c:v>44631</c:v>
                </c:pt>
                <c:pt idx="1149">
                  <c:v>44634</c:v>
                </c:pt>
                <c:pt idx="1150">
                  <c:v>44635</c:v>
                </c:pt>
                <c:pt idx="1151">
                  <c:v>44636</c:v>
                </c:pt>
                <c:pt idx="1152">
                  <c:v>44637</c:v>
                </c:pt>
                <c:pt idx="1153">
                  <c:v>44638</c:v>
                </c:pt>
                <c:pt idx="1154">
                  <c:v>44641</c:v>
                </c:pt>
                <c:pt idx="1155">
                  <c:v>44642</c:v>
                </c:pt>
                <c:pt idx="1156">
                  <c:v>44643</c:v>
                </c:pt>
                <c:pt idx="1157">
                  <c:v>44644</c:v>
                </c:pt>
                <c:pt idx="1158">
                  <c:v>44645</c:v>
                </c:pt>
                <c:pt idx="1159">
                  <c:v>44648</c:v>
                </c:pt>
                <c:pt idx="1160">
                  <c:v>44649</c:v>
                </c:pt>
                <c:pt idx="1161">
                  <c:v>44650</c:v>
                </c:pt>
                <c:pt idx="1162">
                  <c:v>44651</c:v>
                </c:pt>
                <c:pt idx="1163">
                  <c:v>44652</c:v>
                </c:pt>
                <c:pt idx="1164">
                  <c:v>44655</c:v>
                </c:pt>
                <c:pt idx="1165">
                  <c:v>44656</c:v>
                </c:pt>
                <c:pt idx="1166">
                  <c:v>44657</c:v>
                </c:pt>
                <c:pt idx="1167">
                  <c:v>44658</c:v>
                </c:pt>
                <c:pt idx="1168">
                  <c:v>44659</c:v>
                </c:pt>
                <c:pt idx="1169">
                  <c:v>44662</c:v>
                </c:pt>
                <c:pt idx="1170">
                  <c:v>44663</c:v>
                </c:pt>
                <c:pt idx="1171">
                  <c:v>44664</c:v>
                </c:pt>
                <c:pt idx="1172">
                  <c:v>44665</c:v>
                </c:pt>
                <c:pt idx="1173">
                  <c:v>44669</c:v>
                </c:pt>
                <c:pt idx="1174">
                  <c:v>44670</c:v>
                </c:pt>
                <c:pt idx="1175">
                  <c:v>44671</c:v>
                </c:pt>
                <c:pt idx="1176">
                  <c:v>44672</c:v>
                </c:pt>
                <c:pt idx="1177">
                  <c:v>44673</c:v>
                </c:pt>
                <c:pt idx="1178">
                  <c:v>44676</c:v>
                </c:pt>
                <c:pt idx="1179">
                  <c:v>44677</c:v>
                </c:pt>
                <c:pt idx="1180">
                  <c:v>44678</c:v>
                </c:pt>
                <c:pt idx="1181">
                  <c:v>44679</c:v>
                </c:pt>
                <c:pt idx="1182">
                  <c:v>44680</c:v>
                </c:pt>
                <c:pt idx="1183">
                  <c:v>44683</c:v>
                </c:pt>
                <c:pt idx="1184">
                  <c:v>44684</c:v>
                </c:pt>
                <c:pt idx="1185">
                  <c:v>44685</c:v>
                </c:pt>
                <c:pt idx="1186">
                  <c:v>44686</c:v>
                </c:pt>
                <c:pt idx="1187">
                  <c:v>44687</c:v>
                </c:pt>
                <c:pt idx="1188">
                  <c:v>44690</c:v>
                </c:pt>
                <c:pt idx="1189">
                  <c:v>44691</c:v>
                </c:pt>
                <c:pt idx="1190">
                  <c:v>44692</c:v>
                </c:pt>
                <c:pt idx="1191">
                  <c:v>44693</c:v>
                </c:pt>
                <c:pt idx="1192">
                  <c:v>44694</c:v>
                </c:pt>
                <c:pt idx="1193">
                  <c:v>44697</c:v>
                </c:pt>
                <c:pt idx="1194">
                  <c:v>44698</c:v>
                </c:pt>
                <c:pt idx="1195">
                  <c:v>44699</c:v>
                </c:pt>
                <c:pt idx="1196">
                  <c:v>44700</c:v>
                </c:pt>
                <c:pt idx="1197">
                  <c:v>44701</c:v>
                </c:pt>
                <c:pt idx="1198">
                  <c:v>44704</c:v>
                </c:pt>
                <c:pt idx="1199">
                  <c:v>44705</c:v>
                </c:pt>
                <c:pt idx="1200">
                  <c:v>44706</c:v>
                </c:pt>
                <c:pt idx="1201">
                  <c:v>44707</c:v>
                </c:pt>
                <c:pt idx="1202">
                  <c:v>44708</c:v>
                </c:pt>
                <c:pt idx="1203">
                  <c:v>44712</c:v>
                </c:pt>
                <c:pt idx="1204">
                  <c:v>44713</c:v>
                </c:pt>
                <c:pt idx="1205">
                  <c:v>44714</c:v>
                </c:pt>
                <c:pt idx="1206">
                  <c:v>44715</c:v>
                </c:pt>
                <c:pt idx="1207">
                  <c:v>44718</c:v>
                </c:pt>
                <c:pt idx="1208">
                  <c:v>44719</c:v>
                </c:pt>
                <c:pt idx="1209">
                  <c:v>44720</c:v>
                </c:pt>
                <c:pt idx="1210">
                  <c:v>44721</c:v>
                </c:pt>
                <c:pt idx="1211">
                  <c:v>44722</c:v>
                </c:pt>
                <c:pt idx="1212">
                  <c:v>44725</c:v>
                </c:pt>
                <c:pt idx="1213">
                  <c:v>44726</c:v>
                </c:pt>
                <c:pt idx="1214">
                  <c:v>44727</c:v>
                </c:pt>
                <c:pt idx="1215">
                  <c:v>44728</c:v>
                </c:pt>
                <c:pt idx="1216">
                  <c:v>44729</c:v>
                </c:pt>
                <c:pt idx="1217">
                  <c:v>44733</c:v>
                </c:pt>
                <c:pt idx="1218">
                  <c:v>44734</c:v>
                </c:pt>
                <c:pt idx="1219">
                  <c:v>44735</c:v>
                </c:pt>
                <c:pt idx="1220">
                  <c:v>44736</c:v>
                </c:pt>
                <c:pt idx="1221">
                  <c:v>44739</c:v>
                </c:pt>
                <c:pt idx="1222">
                  <c:v>44740</c:v>
                </c:pt>
                <c:pt idx="1223">
                  <c:v>44741</c:v>
                </c:pt>
                <c:pt idx="1224">
                  <c:v>44742</c:v>
                </c:pt>
                <c:pt idx="1225">
                  <c:v>44743</c:v>
                </c:pt>
                <c:pt idx="1226">
                  <c:v>44747</c:v>
                </c:pt>
                <c:pt idx="1227">
                  <c:v>44748</c:v>
                </c:pt>
                <c:pt idx="1228">
                  <c:v>44749</c:v>
                </c:pt>
                <c:pt idx="1229">
                  <c:v>44750</c:v>
                </c:pt>
                <c:pt idx="1230">
                  <c:v>44753</c:v>
                </c:pt>
                <c:pt idx="1231">
                  <c:v>44754</c:v>
                </c:pt>
                <c:pt idx="1232">
                  <c:v>44755</c:v>
                </c:pt>
                <c:pt idx="1233">
                  <c:v>44756</c:v>
                </c:pt>
                <c:pt idx="1234">
                  <c:v>44757</c:v>
                </c:pt>
                <c:pt idx="1235">
                  <c:v>44760</c:v>
                </c:pt>
                <c:pt idx="1236">
                  <c:v>44761</c:v>
                </c:pt>
                <c:pt idx="1237">
                  <c:v>44762</c:v>
                </c:pt>
                <c:pt idx="1238">
                  <c:v>44763</c:v>
                </c:pt>
                <c:pt idx="1239">
                  <c:v>44764</c:v>
                </c:pt>
                <c:pt idx="1240">
                  <c:v>44767</c:v>
                </c:pt>
                <c:pt idx="1241">
                  <c:v>44768</c:v>
                </c:pt>
                <c:pt idx="1242">
                  <c:v>44769</c:v>
                </c:pt>
                <c:pt idx="1243">
                  <c:v>44770</c:v>
                </c:pt>
                <c:pt idx="1244">
                  <c:v>44771</c:v>
                </c:pt>
                <c:pt idx="1245">
                  <c:v>44774</c:v>
                </c:pt>
                <c:pt idx="1246">
                  <c:v>44775</c:v>
                </c:pt>
                <c:pt idx="1247">
                  <c:v>44776</c:v>
                </c:pt>
                <c:pt idx="1248">
                  <c:v>44777</c:v>
                </c:pt>
                <c:pt idx="1249">
                  <c:v>44778</c:v>
                </c:pt>
                <c:pt idx="1250">
                  <c:v>44781</c:v>
                </c:pt>
                <c:pt idx="1251">
                  <c:v>44782</c:v>
                </c:pt>
                <c:pt idx="1252">
                  <c:v>44783</c:v>
                </c:pt>
                <c:pt idx="1253">
                  <c:v>44784</c:v>
                </c:pt>
                <c:pt idx="1254">
                  <c:v>44785</c:v>
                </c:pt>
                <c:pt idx="1255">
                  <c:v>44788</c:v>
                </c:pt>
                <c:pt idx="1256">
                  <c:v>44789</c:v>
                </c:pt>
              </c:numCache>
            </c:numRef>
          </c:cat>
          <c:val>
            <c:numRef>
              <c:f>'2) 미국 레버리지 상품과 일반리츠상품의 차이'!$K$3:$K$1259</c:f>
              <c:numCache>
                <c:formatCode>0.000</c:formatCode>
                <c:ptCount val="1257"/>
                <c:pt idx="0">
                  <c:v>1</c:v>
                </c:pt>
                <c:pt idx="1">
                  <c:v>1.0091433556605447</c:v>
                </c:pt>
                <c:pt idx="2">
                  <c:v>1.0149289751139168</c:v>
                </c:pt>
                <c:pt idx="3">
                  <c:v>1.0202857489082524</c:v>
                </c:pt>
                <c:pt idx="4">
                  <c:v>1.027143218339722</c:v>
                </c:pt>
                <c:pt idx="5">
                  <c:v>1.0302858811507125</c:v>
                </c:pt>
                <c:pt idx="6">
                  <c:v>1.0412861669821047</c:v>
                </c:pt>
                <c:pt idx="7">
                  <c:v>1.0420716572289948</c:v>
                </c:pt>
                <c:pt idx="8">
                  <c:v>1.0537144742400559</c:v>
                </c:pt>
                <c:pt idx="9">
                  <c:v>1.0575000388565727</c:v>
                </c:pt>
                <c:pt idx="10">
                  <c:v>1.041214817561827</c:v>
                </c:pt>
                <c:pt idx="11">
                  <c:v>1.0495717840106376</c:v>
                </c:pt>
                <c:pt idx="12">
                  <c:v>1.0433573346695422</c:v>
                </c:pt>
                <c:pt idx="13">
                  <c:v>1.0499289175091959</c:v>
                </c:pt>
                <c:pt idx="14">
                  <c:v>1.0356430176852487</c:v>
                </c:pt>
                <c:pt idx="15">
                  <c:v>1.0441430614861278</c:v>
                </c:pt>
                <c:pt idx="16">
                  <c:v>1.0345002914262655</c:v>
                </c:pt>
                <c:pt idx="17">
                  <c:v>1.0264288488290703</c:v>
                </c:pt>
                <c:pt idx="18">
                  <c:v>1.0203574610687305</c:v>
                </c:pt>
                <c:pt idx="19">
                  <c:v>1.0357858426963085</c:v>
                </c:pt>
                <c:pt idx="20">
                  <c:v>1.0340716902225815</c:v>
                </c:pt>
                <c:pt idx="21">
                  <c:v>1.0070002392429336</c:v>
                </c:pt>
                <c:pt idx="22">
                  <c:v>1.002857249358567</c:v>
                </c:pt>
                <c:pt idx="23">
                  <c:v>0.99571436647467382</c:v>
                </c:pt>
                <c:pt idx="24">
                  <c:v>0.98414313545358612</c:v>
                </c:pt>
                <c:pt idx="25">
                  <c:v>0.98135759825549718</c:v>
                </c:pt>
                <c:pt idx="26">
                  <c:v>0.97442859014799355</c:v>
                </c:pt>
                <c:pt idx="27">
                  <c:v>0.96242882100847416</c:v>
                </c:pt>
                <c:pt idx="28">
                  <c:v>0.97692841423871046</c:v>
                </c:pt>
                <c:pt idx="29">
                  <c:v>0.9810917412312663</c:v>
                </c:pt>
                <c:pt idx="30">
                  <c:v>0.97520559542845786</c:v>
                </c:pt>
                <c:pt idx="31">
                  <c:v>0.9809480093697055</c:v>
                </c:pt>
                <c:pt idx="32">
                  <c:v>0.99659622733000908</c:v>
                </c:pt>
                <c:pt idx="33">
                  <c:v>0.99953920954636311</c:v>
                </c:pt>
                <c:pt idx="34">
                  <c:v>0.99853437187745242</c:v>
                </c:pt>
                <c:pt idx="35">
                  <c:v>0.99013606881711524</c:v>
                </c:pt>
                <c:pt idx="36">
                  <c:v>0.98403442379267225</c:v>
                </c:pt>
                <c:pt idx="37">
                  <c:v>0.99006417528653701</c:v>
                </c:pt>
                <c:pt idx="38">
                  <c:v>1.0051378443121111</c:v>
                </c:pt>
                <c:pt idx="39">
                  <c:v>1.0047073742078296</c:v>
                </c:pt>
                <c:pt idx="40">
                  <c:v>1.0019797177286662</c:v>
                </c:pt>
                <c:pt idx="41">
                  <c:v>0.99867804065376098</c:v>
                </c:pt>
                <c:pt idx="42">
                  <c:v>0.98683397380241378</c:v>
                </c:pt>
                <c:pt idx="43">
                  <c:v>0.99336590756103793</c:v>
                </c:pt>
                <c:pt idx="44">
                  <c:v>0.99824727878018793</c:v>
                </c:pt>
                <c:pt idx="45">
                  <c:v>0.99595013971924529</c:v>
                </c:pt>
                <c:pt idx="46">
                  <c:v>0.99078197505777887</c:v>
                </c:pt>
                <c:pt idx="47">
                  <c:v>0.98575717951767272</c:v>
                </c:pt>
                <c:pt idx="48">
                  <c:v>0.99379673251986322</c:v>
                </c:pt>
                <c:pt idx="49">
                  <c:v>0.99795975985747087</c:v>
                </c:pt>
                <c:pt idx="50">
                  <c:v>1.0255235202599038</c:v>
                </c:pt>
                <c:pt idx="51">
                  <c:v>1.0312662969413517</c:v>
                </c:pt>
                <c:pt idx="52">
                  <c:v>1.0107369522172507</c:v>
                </c:pt>
                <c:pt idx="53">
                  <c:v>1.0224369244668368</c:v>
                </c:pt>
                <c:pt idx="54">
                  <c:v>1.0199966055402905</c:v>
                </c:pt>
                <c:pt idx="55">
                  <c:v>1.0778515462546234</c:v>
                </c:pt>
                <c:pt idx="56">
                  <c:v>1.0814403716263892</c:v>
                </c:pt>
                <c:pt idx="57">
                  <c:v>1.0962271841243945</c:v>
                </c:pt>
                <c:pt idx="58">
                  <c:v>1.0897671438963485</c:v>
                </c:pt>
                <c:pt idx="59">
                  <c:v>1.0805787217087384</c:v>
                </c:pt>
                <c:pt idx="60">
                  <c:v>1.0769898963369731</c:v>
                </c:pt>
                <c:pt idx="61">
                  <c:v>1.0730421316513037</c:v>
                </c:pt>
                <c:pt idx="62">
                  <c:v>1.0690220554952605</c:v>
                </c:pt>
                <c:pt idx="63">
                  <c:v>1.0652179595858999</c:v>
                </c:pt>
                <c:pt idx="64">
                  <c:v>1.04705782882342</c:v>
                </c:pt>
                <c:pt idx="65">
                  <c:v>1.0495699860809486</c:v>
                </c:pt>
                <c:pt idx="66">
                  <c:v>1.0522259303996342</c:v>
                </c:pt>
                <c:pt idx="67">
                  <c:v>1.0430378709522246</c:v>
                </c:pt>
                <c:pt idx="68">
                  <c:v>1.0573223198153705</c:v>
                </c:pt>
                <c:pt idx="69">
                  <c:v>1.0639978592650507</c:v>
                </c:pt>
                <c:pt idx="70">
                  <c:v>1.0669407862818092</c:v>
                </c:pt>
                <c:pt idx="71">
                  <c:v>1.0501441722754781</c:v>
                </c:pt>
                <c:pt idx="72">
                  <c:v>1.0331323035028648</c:v>
                </c:pt>
                <c:pt idx="73">
                  <c:v>1.0308355350677789</c:v>
                </c:pt>
                <c:pt idx="74">
                  <c:v>0.99752923455359377</c:v>
                </c:pt>
                <c:pt idx="75">
                  <c:v>1.0103781390738515</c:v>
                </c:pt>
                <c:pt idx="76">
                  <c:v>1.0178432614261608</c:v>
                </c:pt>
                <c:pt idx="77">
                  <c:v>1.0344241238698484</c:v>
                </c:pt>
                <c:pt idx="78">
                  <c:v>1.0226524315741277</c:v>
                </c:pt>
                <c:pt idx="79">
                  <c:v>1.0339934802811233</c:v>
                </c:pt>
                <c:pt idx="80">
                  <c:v>1.0301175460407803</c:v>
                </c:pt>
                <c:pt idx="81">
                  <c:v>1.0316964595050286</c:v>
                </c:pt>
                <c:pt idx="82">
                  <c:v>1.0310504349795171</c:v>
                </c:pt>
                <c:pt idx="83">
                  <c:v>1.0247339452429316</c:v>
                </c:pt>
                <c:pt idx="84">
                  <c:v>1.0253082576079651</c:v>
                </c:pt>
                <c:pt idx="85">
                  <c:v>1.0182740232997336</c:v>
                </c:pt>
                <c:pt idx="86">
                  <c:v>1.0062864059569259</c:v>
                </c:pt>
                <c:pt idx="87">
                  <c:v>1.0021230237647745</c:v>
                </c:pt>
                <c:pt idx="88">
                  <c:v>1.0096601579325095</c:v>
                </c:pt>
                <c:pt idx="89">
                  <c:v>1.0114545706183924</c:v>
                </c:pt>
                <c:pt idx="90">
                  <c:v>1.0211930015776123</c:v>
                </c:pt>
                <c:pt idx="91">
                  <c:v>1.030932276302081</c:v>
                </c:pt>
                <c:pt idx="92">
                  <c:v>1.0292004284151022</c:v>
                </c:pt>
                <c:pt idx="93">
                  <c:v>1.018091486122392</c:v>
                </c:pt>
                <c:pt idx="94">
                  <c:v>1.0220587441510016</c:v>
                </c:pt>
                <c:pt idx="95">
                  <c:v>1.0071261574063943</c:v>
                </c:pt>
                <c:pt idx="96">
                  <c:v>1.0136187496245934</c:v>
                </c:pt>
                <c:pt idx="97">
                  <c:v>1.0244393844289337</c:v>
                </c:pt>
                <c:pt idx="98">
                  <c:v>1.0175142876070686</c:v>
                </c:pt>
                <c:pt idx="99">
                  <c:v>0.99269858387724064</c:v>
                </c:pt>
                <c:pt idx="100">
                  <c:v>0.97365411616327513</c:v>
                </c:pt>
                <c:pt idx="101">
                  <c:v>0.95944275945050006</c:v>
                </c:pt>
                <c:pt idx="102">
                  <c:v>0.97841509706419139</c:v>
                </c:pt>
                <c:pt idx="103">
                  <c:v>0.98570116769934468</c:v>
                </c:pt>
                <c:pt idx="104">
                  <c:v>0.97524120705334438</c:v>
                </c:pt>
                <c:pt idx="105">
                  <c:v>0.99277047740781876</c:v>
                </c:pt>
                <c:pt idx="106">
                  <c:v>1.0044571623261529</c:v>
                </c:pt>
                <c:pt idx="107">
                  <c:v>1.0185964993378454</c:v>
                </c:pt>
                <c:pt idx="108">
                  <c:v>1.0226363054065251</c:v>
                </c:pt>
                <c:pt idx="109">
                  <c:v>1.0312927690903209</c:v>
                </c:pt>
                <c:pt idx="110">
                  <c:v>1.0469468855217083</c:v>
                </c:pt>
                <c:pt idx="111">
                  <c:v>1.0411758308759458</c:v>
                </c:pt>
                <c:pt idx="112">
                  <c:v>1.0470907908677125</c:v>
                </c:pt>
                <c:pt idx="113">
                  <c:v>1.0654862848206246</c:v>
                </c:pt>
                <c:pt idx="114">
                  <c:v>1.0608695168063174</c:v>
                </c:pt>
                <c:pt idx="115">
                  <c:v>1.0475959223680142</c:v>
                </c:pt>
                <c:pt idx="116">
                  <c:v>1.0246558535863213</c:v>
                </c:pt>
                <c:pt idx="117">
                  <c:v>1.0111661527308309</c:v>
                </c:pt>
                <c:pt idx="118">
                  <c:v>1.0099395546290013</c:v>
                </c:pt>
                <c:pt idx="119">
                  <c:v>0.96355482967561501</c:v>
                </c:pt>
                <c:pt idx="120">
                  <c:v>0.98144501075812529</c:v>
                </c:pt>
                <c:pt idx="121">
                  <c:v>0.9827434471909372</c:v>
                </c:pt>
                <c:pt idx="122">
                  <c:v>0.9833205274214124</c:v>
                </c:pt>
                <c:pt idx="123">
                  <c:v>0.97733301150391905</c:v>
                </c:pt>
                <c:pt idx="124">
                  <c:v>0.98267155366035897</c:v>
                </c:pt>
                <c:pt idx="125">
                  <c:v>1.0100837044303581</c:v>
                </c:pt>
                <c:pt idx="126">
                  <c:v>1.0044571623261529</c:v>
                </c:pt>
                <c:pt idx="127">
                  <c:v>0.99147222234510701</c:v>
                </c:pt>
                <c:pt idx="128">
                  <c:v>1.0025815273780176</c:v>
                </c:pt>
                <c:pt idx="129">
                  <c:v>1.0234293737693398</c:v>
                </c:pt>
                <c:pt idx="130">
                  <c:v>1.0297059147699474</c:v>
                </c:pt>
                <c:pt idx="131">
                  <c:v>1.0149893792429319</c:v>
                </c:pt>
                <c:pt idx="132">
                  <c:v>1.0051063726569023</c:v>
                </c:pt>
                <c:pt idx="133">
                  <c:v>0.97653951731565192</c:v>
                </c:pt>
                <c:pt idx="134">
                  <c:v>0.96665651861527901</c:v>
                </c:pt>
                <c:pt idx="135">
                  <c:v>0.98692741094663017</c:v>
                </c:pt>
                <c:pt idx="136">
                  <c:v>1.0018601711756812</c:v>
                </c:pt>
                <c:pt idx="137">
                  <c:v>1.0099395546290013</c:v>
                </c:pt>
                <c:pt idx="138">
                  <c:v>1.0297059147699474</c:v>
                </c:pt>
                <c:pt idx="139">
                  <c:v>1.0357652690184234</c:v>
                </c:pt>
                <c:pt idx="140">
                  <c:v>1.046586148278116</c:v>
                </c:pt>
                <c:pt idx="141">
                  <c:v>1.0550262689750287</c:v>
                </c:pt>
                <c:pt idx="142">
                  <c:v>1.0565412849644193</c:v>
                </c:pt>
                <c:pt idx="143">
                  <c:v>1.0579119145827576</c:v>
                </c:pt>
                <c:pt idx="144">
                  <c:v>1.0571904400955732</c:v>
                </c:pt>
                <c:pt idx="145">
                  <c:v>1.0468745661656775</c:v>
                </c:pt>
                <c:pt idx="146">
                  <c:v>1.0554590732336426</c:v>
                </c:pt>
                <c:pt idx="147">
                  <c:v>1.0267478315213396</c:v>
                </c:pt>
                <c:pt idx="148">
                  <c:v>1.0316533880490653</c:v>
                </c:pt>
                <c:pt idx="149">
                  <c:v>1.0263150193770689</c:v>
                </c:pt>
                <c:pt idx="150">
                  <c:v>1.0475239657521838</c:v>
                </c:pt>
                <c:pt idx="151">
                  <c:v>1.0421136483500135</c:v>
                </c:pt>
                <c:pt idx="152">
                  <c:v>1.0409592434337103</c:v>
                </c:pt>
                <c:pt idx="153">
                  <c:v>1.0484617832262513</c:v>
                </c:pt>
                <c:pt idx="154">
                  <c:v>1.0375687107810323</c:v>
                </c:pt>
                <c:pt idx="155">
                  <c:v>1.0201832274877143</c:v>
                </c:pt>
                <c:pt idx="156">
                  <c:v>1.0319419242214745</c:v>
                </c:pt>
                <c:pt idx="157">
                  <c:v>1.0393723891133368</c:v>
                </c:pt>
                <c:pt idx="158">
                  <c:v>1.0255215961597104</c:v>
                </c:pt>
                <c:pt idx="159">
                  <c:v>1.0329519348810685</c:v>
                </c:pt>
                <c:pt idx="160">
                  <c:v>0.99640268966180889</c:v>
                </c:pt>
                <c:pt idx="161">
                  <c:v>1.0146774936415388</c:v>
                </c:pt>
                <c:pt idx="162">
                  <c:v>1.0035094720101105</c:v>
                </c:pt>
                <c:pt idx="163">
                  <c:v>1.0072802352493215</c:v>
                </c:pt>
                <c:pt idx="164">
                  <c:v>1.0045248449161444</c:v>
                </c:pt>
                <c:pt idx="165">
                  <c:v>1.022654119104625</c:v>
                </c:pt>
                <c:pt idx="166">
                  <c:v>1.0138794967433935</c:v>
                </c:pt>
                <c:pt idx="167">
                  <c:v>0.99654762014316212</c:v>
                </c:pt>
                <c:pt idx="168">
                  <c:v>0.99074630034764</c:v>
                </c:pt>
                <c:pt idx="169">
                  <c:v>1.0022041198565224</c:v>
                </c:pt>
                <c:pt idx="170">
                  <c:v>0.99321189280336297</c:v>
                </c:pt>
                <c:pt idx="171">
                  <c:v>0.98429197722057782</c:v>
                </c:pt>
                <c:pt idx="172">
                  <c:v>0.99234187620413483</c:v>
                </c:pt>
                <c:pt idx="173">
                  <c:v>0.98073882655895106</c:v>
                </c:pt>
                <c:pt idx="174">
                  <c:v>0.98886085564278225</c:v>
                </c:pt>
                <c:pt idx="175">
                  <c:v>0.97972345365291724</c:v>
                </c:pt>
                <c:pt idx="176">
                  <c:v>0.98965856077163605</c:v>
                </c:pt>
                <c:pt idx="177">
                  <c:v>0.99770791564489258</c:v>
                </c:pt>
                <c:pt idx="178">
                  <c:v>1.0069179366457364</c:v>
                </c:pt>
                <c:pt idx="179">
                  <c:v>1.0017691470423626</c:v>
                </c:pt>
                <c:pt idx="180">
                  <c:v>0.9935744910618961</c:v>
                </c:pt>
                <c:pt idx="181">
                  <c:v>1.0003912389630478</c:v>
                </c:pt>
                <c:pt idx="182">
                  <c:v>1.0144599441492066</c:v>
                </c:pt>
                <c:pt idx="183">
                  <c:v>1.006990311201363</c:v>
                </c:pt>
                <c:pt idx="184">
                  <c:v>1.0028567052482664</c:v>
                </c:pt>
                <c:pt idx="185">
                  <c:v>0.99132657426900972</c:v>
                </c:pt>
                <c:pt idx="186">
                  <c:v>0.98965856077163605</c:v>
                </c:pt>
                <c:pt idx="187">
                  <c:v>0.99241419556016564</c:v>
                </c:pt>
                <c:pt idx="188">
                  <c:v>0.99386441510985468</c:v>
                </c:pt>
                <c:pt idx="189">
                  <c:v>0.99625763300995118</c:v>
                </c:pt>
                <c:pt idx="190">
                  <c:v>0.99458931985762944</c:v>
                </c:pt>
                <c:pt idx="191">
                  <c:v>0.99226902062346001</c:v>
                </c:pt>
                <c:pt idx="192">
                  <c:v>0.98262426337815234</c:v>
                </c:pt>
                <c:pt idx="193">
                  <c:v>0.98864318786560224</c:v>
                </c:pt>
                <c:pt idx="194">
                  <c:v>0.98603254664367812</c:v>
                </c:pt>
                <c:pt idx="195">
                  <c:v>0.9995209227088715</c:v>
                </c:pt>
                <c:pt idx="196">
                  <c:v>1.003436979169636</c:v>
                </c:pt>
                <c:pt idx="197">
                  <c:v>1.0045248449161444</c:v>
                </c:pt>
                <c:pt idx="198">
                  <c:v>1.0156924407221202</c:v>
                </c:pt>
                <c:pt idx="199">
                  <c:v>1.0073530908299964</c:v>
                </c:pt>
                <c:pt idx="200">
                  <c:v>1.0082955450701032</c:v>
                </c:pt>
                <c:pt idx="201">
                  <c:v>1.0020590710903212</c:v>
                </c:pt>
                <c:pt idx="202">
                  <c:v>1.0049598808155564</c:v>
                </c:pt>
                <c:pt idx="203">
                  <c:v>1.012646881885632</c:v>
                </c:pt>
                <c:pt idx="204">
                  <c:v>1.0235246719284972</c:v>
                </c:pt>
                <c:pt idx="205">
                  <c:v>0.9895860600455052</c:v>
                </c:pt>
                <c:pt idx="206">
                  <c:v>1.003292048688283</c:v>
                </c:pt>
                <c:pt idx="207">
                  <c:v>1.0048146427935984</c:v>
                </c:pt>
                <c:pt idx="208">
                  <c:v>1.008023426834588</c:v>
                </c:pt>
                <c:pt idx="209">
                  <c:v>1.0142219392638374</c:v>
                </c:pt>
                <c:pt idx="210">
                  <c:v>1.0248688293978665</c:v>
                </c:pt>
                <c:pt idx="211">
                  <c:v>1.0331817623406168</c:v>
                </c:pt>
                <c:pt idx="212">
                  <c:v>1.041495539048616</c:v>
                </c:pt>
                <c:pt idx="213">
                  <c:v>1.0366098386040312</c:v>
                </c:pt>
                <c:pt idx="214">
                  <c:v>1.044047637156466</c:v>
                </c:pt>
                <c:pt idx="215">
                  <c:v>1.0453605122263834</c:v>
                </c:pt>
                <c:pt idx="216">
                  <c:v>1.0519965918507905</c:v>
                </c:pt>
                <c:pt idx="217">
                  <c:v>1.0513402134582559</c:v>
                </c:pt>
                <c:pt idx="218">
                  <c:v>1.0549860757836984</c:v>
                </c:pt>
                <c:pt idx="219">
                  <c:v>1.0430270360601532</c:v>
                </c:pt>
                <c:pt idx="220">
                  <c:v>1.0622784076301361</c:v>
                </c:pt>
                <c:pt idx="221">
                  <c:v>1.0632996080363453</c:v>
                </c:pt>
                <c:pt idx="222">
                  <c:v>1.0368284684313078</c:v>
                </c:pt>
                <c:pt idx="223">
                  <c:v>1.0467459432220272</c:v>
                </c:pt>
                <c:pt idx="224">
                  <c:v>1.0457980163362888</c:v>
                </c:pt>
                <c:pt idx="225">
                  <c:v>1.0483501223297955</c:v>
                </c:pt>
                <c:pt idx="226">
                  <c:v>1.044485385721724</c:v>
                </c:pt>
                <c:pt idx="227">
                  <c:v>1.0337657030922727</c:v>
                </c:pt>
                <c:pt idx="228">
                  <c:v>1.0367554314805327</c:v>
                </c:pt>
                <c:pt idx="229">
                  <c:v>1.0309946045312892</c:v>
                </c:pt>
                <c:pt idx="230">
                  <c:v>1.033109442984586</c:v>
                </c:pt>
                <c:pt idx="231">
                  <c:v>1.0237020282294991</c:v>
                </c:pt>
                <c:pt idx="232">
                  <c:v>1.0270565865170904</c:v>
                </c:pt>
                <c:pt idx="233">
                  <c:v>1.0323800276412762</c:v>
                </c:pt>
                <c:pt idx="234">
                  <c:v>1.0423704210979226</c:v>
                </c:pt>
                <c:pt idx="235">
                  <c:v>1.0538194007858357</c:v>
                </c:pt>
                <c:pt idx="236">
                  <c:v>1.0528714739000975</c:v>
                </c:pt>
                <c:pt idx="237">
                  <c:v>1.0407662419901542</c:v>
                </c:pt>
                <c:pt idx="238">
                  <c:v>1.0810198374493345</c:v>
                </c:pt>
                <c:pt idx="239">
                  <c:v>1.0950941966512251</c:v>
                </c:pt>
                <c:pt idx="240">
                  <c:v>1.080801325906906</c:v>
                </c:pt>
                <c:pt idx="241">
                  <c:v>1.1010742606232984</c:v>
                </c:pt>
                <c:pt idx="242">
                  <c:v>1.1004908008966907</c:v>
                </c:pt>
                <c:pt idx="243">
                  <c:v>1.0940732407003684</c:v>
                </c:pt>
                <c:pt idx="244">
                  <c:v>1.08889599176258</c:v>
                </c:pt>
                <c:pt idx="245">
                  <c:v>1.0980113691137585</c:v>
                </c:pt>
                <c:pt idx="246">
                  <c:v>1.0878749017555625</c:v>
                </c:pt>
                <c:pt idx="247">
                  <c:v>1.0866349532372288</c:v>
                </c:pt>
                <c:pt idx="248">
                  <c:v>1.0873644868653864</c:v>
                </c:pt>
                <c:pt idx="249">
                  <c:v>1.0905001708703483</c:v>
                </c:pt>
                <c:pt idx="250">
                  <c:v>1.0918128014849133</c:v>
                </c:pt>
                <c:pt idx="251">
                  <c:v>1.1023866467825107</c:v>
                </c:pt>
                <c:pt idx="252">
                  <c:v>1.0996154299366792</c:v>
                </c:pt>
                <c:pt idx="253">
                  <c:v>1.0886043170988722</c:v>
                </c:pt>
                <c:pt idx="254">
                  <c:v>1.0800721550189487</c:v>
                </c:pt>
                <c:pt idx="255">
                  <c:v>1.0747487060091061</c:v>
                </c:pt>
                <c:pt idx="256">
                  <c:v>1.0797075695749703</c:v>
                </c:pt>
                <c:pt idx="257">
                  <c:v>1.0819678826199208</c:v>
                </c:pt>
                <c:pt idx="258">
                  <c:v>1.094583900045897</c:v>
                </c:pt>
                <c:pt idx="259">
                  <c:v>1.0971362426090994</c:v>
                </c:pt>
                <c:pt idx="260">
                  <c:v>1.0861247670310918</c:v>
                </c:pt>
                <c:pt idx="261">
                  <c:v>1.0874372793608089</c:v>
                </c:pt>
                <c:pt idx="262">
                  <c:v>1.0803637035121523</c:v>
                </c:pt>
                <c:pt idx="263">
                  <c:v>1.076352893002531</c:v>
                </c:pt>
                <c:pt idx="264">
                  <c:v>1.0799261994022467</c:v>
                </c:pt>
                <c:pt idx="265">
                  <c:v>1.0686959757121148</c:v>
                </c:pt>
                <c:pt idx="266">
                  <c:v>1.0743840022802795</c:v>
                </c:pt>
                <c:pt idx="267">
                  <c:v>1.0719773708784266</c:v>
                </c:pt>
                <c:pt idx="268">
                  <c:v>1.0742381649484256</c:v>
                </c:pt>
                <c:pt idx="269">
                  <c:v>1.0845202251831232</c:v>
                </c:pt>
                <c:pt idx="270">
                  <c:v>1.0733630384437662</c:v>
                </c:pt>
                <c:pt idx="271">
                  <c:v>1.0774466493344668</c:v>
                </c:pt>
                <c:pt idx="272">
                  <c:v>1.0749672175515348</c:v>
                </c:pt>
                <c:pt idx="273">
                  <c:v>1.0762073001260293</c:v>
                </c:pt>
                <c:pt idx="274">
                  <c:v>1.0845932700195549</c:v>
                </c:pt>
                <c:pt idx="275">
                  <c:v>1.0828431274094279</c:v>
                </c:pt>
                <c:pt idx="276">
                  <c:v>1.0674561375929725</c:v>
                </c:pt>
                <c:pt idx="277">
                  <c:v>1.0624975184824608</c:v>
                </c:pt>
                <c:pt idx="278">
                  <c:v>1.0497355533254393</c:v>
                </c:pt>
                <c:pt idx="279">
                  <c:v>1.0514222716001005</c:v>
                </c:pt>
                <c:pt idx="280">
                  <c:v>1.065427686506955</c:v>
                </c:pt>
                <c:pt idx="281">
                  <c:v>1.0561153333413293</c:v>
                </c:pt>
                <c:pt idx="282">
                  <c:v>1.0568485968850252</c:v>
                </c:pt>
                <c:pt idx="283">
                  <c:v>1.0552350338459868</c:v>
                </c:pt>
                <c:pt idx="284">
                  <c:v>1.0591216689222405</c:v>
                </c:pt>
                <c:pt idx="285">
                  <c:v>1.0613947409594555</c:v>
                </c:pt>
                <c:pt idx="286">
                  <c:v>1.0690203679647632</c:v>
                </c:pt>
                <c:pt idx="287">
                  <c:v>1.0826592733274458</c:v>
                </c:pt>
                <c:pt idx="288">
                  <c:v>1.0668942135943467</c:v>
                </c:pt>
                <c:pt idx="289">
                  <c:v>1.0315508666285269</c:v>
                </c:pt>
                <c:pt idx="290">
                  <c:v>1.0415967277932008</c:v>
                </c:pt>
                <c:pt idx="291">
                  <c:v>1.0465827811027781</c:v>
                </c:pt>
                <c:pt idx="292">
                  <c:v>1.0682873488764197</c:v>
                </c:pt>
                <c:pt idx="293">
                  <c:v>1.0755463480527077</c:v>
                </c:pt>
                <c:pt idx="294">
                  <c:v>1.0763531295722268</c:v>
                </c:pt>
                <c:pt idx="295">
                  <c:v>1.1009907515206523</c:v>
                </c:pt>
                <c:pt idx="296">
                  <c:v>1.094391379627389</c:v>
                </c:pt>
                <c:pt idx="297">
                  <c:v>1.1061237224970282</c:v>
                </c:pt>
                <c:pt idx="298">
                  <c:v>1.114336184289938</c:v>
                </c:pt>
                <c:pt idx="299">
                  <c:v>1.1256283734690777</c:v>
                </c:pt>
                <c:pt idx="300">
                  <c:v>1.0970310794936238</c:v>
                </c:pt>
                <c:pt idx="301">
                  <c:v>1.1205689283541815</c:v>
                </c:pt>
                <c:pt idx="302">
                  <c:v>1.1801827884143588</c:v>
                </c:pt>
                <c:pt idx="303">
                  <c:v>1.1424934507453968</c:v>
                </c:pt>
                <c:pt idx="304">
                  <c:v>1.1220353371567253</c:v>
                </c:pt>
                <c:pt idx="305">
                  <c:v>1.1149961664275065</c:v>
                </c:pt>
                <c:pt idx="306">
                  <c:v>1.1416867875107255</c:v>
                </c:pt>
                <c:pt idx="307">
                  <c:v>1.1450598770911609</c:v>
                </c:pt>
                <c:pt idx="308">
                  <c:v>1.1508525857497529</c:v>
                </c:pt>
                <c:pt idx="309">
                  <c:v>1.1685240818053908</c:v>
                </c:pt>
                <c:pt idx="310">
                  <c:v>1.174243398658664</c:v>
                </c:pt>
                <c:pt idx="311">
                  <c:v>1.1807693708609519</c:v>
                </c:pt>
                <c:pt idx="312">
                  <c:v>1.1828224882805936</c:v>
                </c:pt>
                <c:pt idx="313">
                  <c:v>1.1982212750392169</c:v>
                </c:pt>
                <c:pt idx="314">
                  <c:v>1.1888353960121116</c:v>
                </c:pt>
                <c:pt idx="315">
                  <c:v>1.2024004206587704</c:v>
                </c:pt>
                <c:pt idx="316">
                  <c:v>1.2188988622204133</c:v>
                </c:pt>
                <c:pt idx="317">
                  <c:v>1.1779099608324961</c:v>
                </c:pt>
                <c:pt idx="318">
                  <c:v>1.1754899711284823</c:v>
                </c:pt>
                <c:pt idx="319">
                  <c:v>1.1760765535750755</c:v>
                </c:pt>
                <c:pt idx="320">
                  <c:v>1.184875842269931</c:v>
                </c:pt>
                <c:pt idx="321">
                  <c:v>1.1884686498982437</c:v>
                </c:pt>
                <c:pt idx="322">
                  <c:v>1.1878821778508422</c:v>
                </c:pt>
                <c:pt idx="323">
                  <c:v>1.1931614671841204</c:v>
                </c:pt>
                <c:pt idx="324">
                  <c:v>1.2061403825235779</c:v>
                </c:pt>
                <c:pt idx="325">
                  <c:v>1.1958014036200511</c:v>
                </c:pt>
                <c:pt idx="326">
                  <c:v>1.1987341029402909</c:v>
                </c:pt>
                <c:pt idx="327">
                  <c:v>1.2291646780026606</c:v>
                </c:pt>
                <c:pt idx="328">
                  <c:v>1.220365389307805</c:v>
                </c:pt>
                <c:pt idx="329">
                  <c:v>1.2186057523672169</c:v>
                </c:pt>
                <c:pt idx="330">
                  <c:v>1.2219054343710203</c:v>
                </c:pt>
                <c:pt idx="331">
                  <c:v>1.2073134370175729</c:v>
                </c:pt>
                <c:pt idx="332">
                  <c:v>1.2230786150355197</c:v>
                </c:pt>
                <c:pt idx="333">
                  <c:v>1.221612206232976</c:v>
                </c:pt>
                <c:pt idx="334">
                  <c:v>1.1801095070082313</c:v>
                </c:pt>
                <c:pt idx="335">
                  <c:v>1.1901553681729051</c:v>
                </c:pt>
                <c:pt idx="336">
                  <c:v>1.1918414950233267</c:v>
                </c:pt>
                <c:pt idx="337">
                  <c:v>1.1845092144409113</c:v>
                </c:pt>
                <c:pt idx="338">
                  <c:v>1.1585518569013882</c:v>
                </c:pt>
                <c:pt idx="339">
                  <c:v>1.1261416823952</c:v>
                </c:pt>
                <c:pt idx="340">
                  <c:v>1.1614580840726589</c:v>
                </c:pt>
                <c:pt idx="341">
                  <c:v>1.1693468712076645</c:v>
                </c:pt>
                <c:pt idx="342">
                  <c:v>1.171042855128748</c:v>
                </c:pt>
                <c:pt idx="343">
                  <c:v>1.1663240467189506</c:v>
                </c:pt>
                <c:pt idx="344">
                  <c:v>1.1556333596485577</c:v>
                </c:pt>
                <c:pt idx="345">
                  <c:v>1.1625636373467627</c:v>
                </c:pt>
                <c:pt idx="346">
                  <c:v>1.1672086833253843</c:v>
                </c:pt>
                <c:pt idx="347">
                  <c:v>1.1744343498315226</c:v>
                </c:pt>
                <c:pt idx="348">
                  <c:v>1.1877054208597362</c:v>
                </c:pt>
                <c:pt idx="349">
                  <c:v>1.1773096494578852</c:v>
                </c:pt>
                <c:pt idx="350">
                  <c:v>1.1933827387063343</c:v>
                </c:pt>
                <c:pt idx="351">
                  <c:v>1.1899908812633591</c:v>
                </c:pt>
                <c:pt idx="352">
                  <c:v>1.1899908812633591</c:v>
                </c:pt>
                <c:pt idx="353">
                  <c:v>1.2021563990174693</c:v>
                </c:pt>
                <c:pt idx="354">
                  <c:v>1.2075385646258296</c:v>
                </c:pt>
                <c:pt idx="355">
                  <c:v>1.2119623311965806</c:v>
                </c:pt>
                <c:pt idx="356">
                  <c:v>1.2141005190788612</c:v>
                </c:pt>
                <c:pt idx="357">
                  <c:v>1.2141743997948846</c:v>
                </c:pt>
                <c:pt idx="358">
                  <c:v>1.2223582208832799</c:v>
                </c:pt>
                <c:pt idx="359">
                  <c:v>1.2213261934706559</c:v>
                </c:pt>
                <c:pt idx="360">
                  <c:v>1.2343025775143674</c:v>
                </c:pt>
                <c:pt idx="361">
                  <c:v>1.2390210310696208</c:v>
                </c:pt>
                <c:pt idx="362">
                  <c:v>1.2492696403493211</c:v>
                </c:pt>
                <c:pt idx="363">
                  <c:v>1.2568636222149763</c:v>
                </c:pt>
                <c:pt idx="364">
                  <c:v>1.2743374248614232</c:v>
                </c:pt>
                <c:pt idx="365">
                  <c:v>1.2565685882615869</c:v>
                </c:pt>
                <c:pt idx="366">
                  <c:v>1.2603287610640788</c:v>
                </c:pt>
                <c:pt idx="367">
                  <c:v>1.2713144820878612</c:v>
                </c:pt>
                <c:pt idx="368">
                  <c:v>1.2553892725563074</c:v>
                </c:pt>
                <c:pt idx="369">
                  <c:v>1.2682179030536282</c:v>
                </c:pt>
                <c:pt idx="370">
                  <c:v>1.2713144820878612</c:v>
                </c:pt>
                <c:pt idx="371">
                  <c:v>1.2754433408757273</c:v>
                </c:pt>
                <c:pt idx="372">
                  <c:v>1.272494278818189</c:v>
                </c:pt>
                <c:pt idx="373">
                  <c:v>1.2806780999065843</c:v>
                </c:pt>
                <c:pt idx="374">
                  <c:v>1.2960875953867743</c:v>
                </c:pt>
                <c:pt idx="375">
                  <c:v>1.3110548947914238</c:v>
                </c:pt>
                <c:pt idx="376">
                  <c:v>1.3094326654158597</c:v>
                </c:pt>
                <c:pt idx="377">
                  <c:v>1.3027230678156287</c:v>
                </c:pt>
                <c:pt idx="378">
                  <c:v>1.3013961168488068</c:v>
                </c:pt>
                <c:pt idx="379">
                  <c:v>1.3022808717400882</c:v>
                </c:pt>
                <c:pt idx="380">
                  <c:v>1.2845857975714277</c:v>
                </c:pt>
                <c:pt idx="381">
                  <c:v>1.2830376854815828</c:v>
                </c:pt>
                <c:pt idx="382">
                  <c:v>1.2769918078201159</c:v>
                </c:pt>
                <c:pt idx="383">
                  <c:v>1.2987418600606189</c:v>
                </c:pt>
                <c:pt idx="384">
                  <c:v>1.3117916437953057</c:v>
                </c:pt>
                <c:pt idx="385">
                  <c:v>1.3248422791808978</c:v>
                </c:pt>
                <c:pt idx="386">
                  <c:v>1.3349428904588547</c:v>
                </c:pt>
                <c:pt idx="387">
                  <c:v>1.3392927763135822</c:v>
                </c:pt>
                <c:pt idx="388">
                  <c:v>1.3400302507978648</c:v>
                </c:pt>
                <c:pt idx="389">
                  <c:v>1.3389980972147364</c:v>
                </c:pt>
                <c:pt idx="390">
                  <c:v>1.3651719160259905</c:v>
                </c:pt>
                <c:pt idx="391">
                  <c:v>1.3695219280512225</c:v>
                </c:pt>
                <c:pt idx="392">
                  <c:v>1.3804340128143338</c:v>
                </c:pt>
                <c:pt idx="393">
                  <c:v>1.3858900591387175</c:v>
                </c:pt>
                <c:pt idx="394">
                  <c:v>1.393262887767007</c:v>
                </c:pt>
                <c:pt idx="395">
                  <c:v>1.3926729302594194</c:v>
                </c:pt>
                <c:pt idx="396">
                  <c:v>1.4001933941492515</c:v>
                </c:pt>
                <c:pt idx="397">
                  <c:v>1.4122111583569708</c:v>
                </c:pt>
                <c:pt idx="398">
                  <c:v>1.4355834320873815</c:v>
                </c:pt>
                <c:pt idx="399">
                  <c:v>1.4277680446433512</c:v>
                </c:pt>
                <c:pt idx="400">
                  <c:v>1.4428091064791764</c:v>
                </c:pt>
                <c:pt idx="401">
                  <c:v>1.4380901797845311</c:v>
                </c:pt>
                <c:pt idx="402">
                  <c:v>1.4310121485399356</c:v>
                </c:pt>
                <c:pt idx="403">
                  <c:v>1.4372054248932498</c:v>
                </c:pt>
                <c:pt idx="404">
                  <c:v>1.4529099543268293</c:v>
                </c:pt>
                <c:pt idx="405">
                  <c:v>1.4193628258622375</c:v>
                </c:pt>
                <c:pt idx="406">
                  <c:v>1.4386063748609432</c:v>
                </c:pt>
                <c:pt idx="407">
                  <c:v>1.4324868530531485</c:v>
                </c:pt>
                <c:pt idx="408">
                  <c:v>1.4233446408128005</c:v>
                </c:pt>
                <c:pt idx="409">
                  <c:v>1.4433250649858926</c:v>
                </c:pt>
                <c:pt idx="410">
                  <c:v>1.4467164335181628</c:v>
                </c:pt>
                <c:pt idx="411">
                  <c:v>1.4504032145153363</c:v>
                </c:pt>
                <c:pt idx="412">
                  <c:v>1.4563285283741259</c:v>
                </c:pt>
                <c:pt idx="413">
                  <c:v>1.4565506436615887</c:v>
                </c:pt>
                <c:pt idx="414">
                  <c:v>1.4662536995656179</c:v>
                </c:pt>
                <c:pt idx="415">
                  <c:v>1.452402662156639</c:v>
                </c:pt>
                <c:pt idx="416">
                  <c:v>1.4235904682694469</c:v>
                </c:pt>
                <c:pt idx="417">
                  <c:v>1.4159612217477922</c:v>
                </c:pt>
                <c:pt idx="418">
                  <c:v>1.4288492943240314</c:v>
                </c:pt>
                <c:pt idx="419">
                  <c:v>1.4244794262156586</c:v>
                </c:pt>
                <c:pt idx="420">
                  <c:v>1.4324784311719752</c:v>
                </c:pt>
                <c:pt idx="421">
                  <c:v>1.4312194703357493</c:v>
                </c:pt>
                <c:pt idx="422">
                  <c:v>1.4242569481879956</c:v>
                </c:pt>
                <c:pt idx="423">
                  <c:v>1.4310712278786537</c:v>
                </c:pt>
                <c:pt idx="424">
                  <c:v>1.425368155477831</c:v>
                </c:pt>
                <c:pt idx="425">
                  <c:v>1.4465512290138727</c:v>
                </c:pt>
                <c:pt idx="426">
                  <c:v>1.4288492943240314</c:v>
                </c:pt>
                <c:pt idx="427">
                  <c:v>1.4280345719483871</c:v>
                </c:pt>
                <c:pt idx="428">
                  <c:v>1.4291455347828701</c:v>
                </c:pt>
                <c:pt idx="429">
                  <c:v>1.4234423440971993</c:v>
                </c:pt>
                <c:pt idx="430">
                  <c:v>1.4061845295830917</c:v>
                </c:pt>
                <c:pt idx="431">
                  <c:v>1.4194424788788407</c:v>
                </c:pt>
                <c:pt idx="432">
                  <c:v>1.4259607546803559</c:v>
                </c:pt>
                <c:pt idx="433">
                  <c:v>1.4492178820541248</c:v>
                </c:pt>
                <c:pt idx="434">
                  <c:v>1.4582544580396055</c:v>
                </c:pt>
                <c:pt idx="435">
                  <c:v>1.4670684219412622</c:v>
                </c:pt>
                <c:pt idx="436">
                  <c:v>1.4848447262578319</c:v>
                </c:pt>
                <c:pt idx="437">
                  <c:v>1.496325469370245</c:v>
                </c:pt>
                <c:pt idx="438">
                  <c:v>1.4993621253005114</c:v>
                </c:pt>
                <c:pt idx="439">
                  <c:v>1.4684016341193684</c:v>
                </c:pt>
                <c:pt idx="440">
                  <c:v>1.4678091453160349</c:v>
                </c:pt>
                <c:pt idx="441">
                  <c:v>1.4863261730073771</c:v>
                </c:pt>
                <c:pt idx="442">
                  <c:v>1.502991380433303</c:v>
                </c:pt>
                <c:pt idx="443">
                  <c:v>1.5035841058063326</c:v>
                </c:pt>
                <c:pt idx="444">
                  <c:v>1.5002509649618752</c:v>
                </c:pt>
                <c:pt idx="445">
                  <c:v>1.4897334311375541</c:v>
                </c:pt>
                <c:pt idx="446">
                  <c:v>1.5161014578978134</c:v>
                </c:pt>
                <c:pt idx="447">
                  <c:v>1.5463212257041838</c:v>
                </c:pt>
                <c:pt idx="448">
                  <c:v>1.5501727222949424</c:v>
                </c:pt>
                <c:pt idx="449">
                  <c:v>1.5406922705890806</c:v>
                </c:pt>
                <c:pt idx="450">
                  <c:v>1.5759486229920683</c:v>
                </c:pt>
                <c:pt idx="451">
                  <c:v>1.5754300227904148</c:v>
                </c:pt>
                <c:pt idx="452">
                  <c:v>1.5736525721517267</c:v>
                </c:pt>
                <c:pt idx="453">
                  <c:v>1.5543208299703966</c:v>
                </c:pt>
                <c:pt idx="454">
                  <c:v>1.5478027907385772</c:v>
                </c:pt>
                <c:pt idx="455">
                  <c:v>1.5665419337173823</c:v>
                </c:pt>
                <c:pt idx="456">
                  <c:v>1.5480986684572153</c:v>
                </c:pt>
                <c:pt idx="457">
                  <c:v>1.564542005051031</c:v>
                </c:pt>
                <c:pt idx="458">
                  <c:v>1.5857256778969693</c:v>
                </c:pt>
                <c:pt idx="459">
                  <c:v>1.5948008778281306</c:v>
                </c:pt>
                <c:pt idx="460">
                  <c:v>1.6080421016463806</c:v>
                </c:pt>
                <c:pt idx="461">
                  <c:v>1.6180842328955161</c:v>
                </c:pt>
                <c:pt idx="462">
                  <c:v>1.6006772138742165</c:v>
                </c:pt>
                <c:pt idx="463">
                  <c:v>1.5959911388246726</c:v>
                </c:pt>
                <c:pt idx="464">
                  <c:v>1.5681699353935257</c:v>
                </c:pt>
                <c:pt idx="465">
                  <c:v>1.530901857382019</c:v>
                </c:pt>
                <c:pt idx="466">
                  <c:v>1.5312737843722266</c:v>
                </c:pt>
                <c:pt idx="467">
                  <c:v>1.5208592451078353</c:v>
                </c:pt>
                <c:pt idx="468">
                  <c:v>1.5048660533313416</c:v>
                </c:pt>
                <c:pt idx="469">
                  <c:v>1.5296369980747091</c:v>
                </c:pt>
                <c:pt idx="470">
                  <c:v>1.5634092541475577</c:v>
                </c:pt>
                <c:pt idx="471">
                  <c:v>1.5550031916011955</c:v>
                </c:pt>
                <c:pt idx="472">
                  <c:v>1.5543338255323569</c:v>
                </c:pt>
                <c:pt idx="473">
                  <c:v>1.5718894418652958</c:v>
                </c:pt>
                <c:pt idx="474">
                  <c:v>1.5735261098779652</c:v>
                </c:pt>
                <c:pt idx="475">
                  <c:v>1.5566399778987128</c:v>
                </c:pt>
                <c:pt idx="476">
                  <c:v>1.554556902869916</c:v>
                </c:pt>
                <c:pt idx="477">
                  <c:v>1.5673518458425435</c:v>
                </c:pt>
                <c:pt idx="478">
                  <c:v>1.5570117866040722</c:v>
                </c:pt>
                <c:pt idx="479">
                  <c:v>1.5527717558304552</c:v>
                </c:pt>
                <c:pt idx="480">
                  <c:v>1.5521766253321843</c:v>
                </c:pt>
                <c:pt idx="481">
                  <c:v>1.5291163476023579</c:v>
                </c:pt>
                <c:pt idx="482">
                  <c:v>1.537596535320096</c:v>
                </c:pt>
                <c:pt idx="483">
                  <c:v>1.5383405075853589</c:v>
                </c:pt>
                <c:pt idx="484">
                  <c:v>1.5233883722982153</c:v>
                </c:pt>
                <c:pt idx="485">
                  <c:v>1.5280749283728075</c:v>
                </c:pt>
                <c:pt idx="486">
                  <c:v>1.5219007826222337</c:v>
                </c:pt>
                <c:pt idx="487">
                  <c:v>1.5291907093434298</c:v>
                </c:pt>
                <c:pt idx="488">
                  <c:v>1.5521023818759603</c:v>
                </c:pt>
                <c:pt idx="489">
                  <c:v>1.5741954838324603</c:v>
                </c:pt>
                <c:pt idx="490">
                  <c:v>1.5726332958457108</c:v>
                </c:pt>
                <c:pt idx="491">
                  <c:v>1.6028348950994373</c:v>
                </c:pt>
                <c:pt idx="492">
                  <c:v>1.5911559696671282</c:v>
                </c:pt>
                <c:pt idx="493">
                  <c:v>1.6138440838370514</c:v>
                </c:pt>
                <c:pt idx="494">
                  <c:v>1.6174146223713253</c:v>
                </c:pt>
                <c:pt idx="495">
                  <c:v>1.644120163116698</c:v>
                </c:pt>
                <c:pt idx="496">
                  <c:v>1.6531209934211308</c:v>
                </c:pt>
                <c:pt idx="497">
                  <c:v>1.6530466316800589</c:v>
                </c:pt>
                <c:pt idx="498">
                  <c:v>1.6447152936149689</c:v>
                </c:pt>
                <c:pt idx="499">
                  <c:v>1.6282009703410758</c:v>
                </c:pt>
                <c:pt idx="500">
                  <c:v>1.6677753268894431</c:v>
                </c:pt>
                <c:pt idx="501">
                  <c:v>1.658328081683226</c:v>
                </c:pt>
                <c:pt idx="502">
                  <c:v>1.6751398519214069</c:v>
                </c:pt>
                <c:pt idx="503">
                  <c:v>1.6778920564493462</c:v>
                </c:pt>
                <c:pt idx="504">
                  <c:v>1.691430490662188</c:v>
                </c:pt>
                <c:pt idx="505">
                  <c:v>1.6998364349237025</c:v>
                </c:pt>
                <c:pt idx="506">
                  <c:v>1.6854051866786057</c:v>
                </c:pt>
                <c:pt idx="507">
                  <c:v>1.7114412351846355</c:v>
                </c:pt>
                <c:pt idx="508">
                  <c:v>1.709358160155839</c:v>
                </c:pt>
                <c:pt idx="509">
                  <c:v>1.7119617594864822</c:v>
                </c:pt>
                <c:pt idx="510">
                  <c:v>1.7139701179196634</c:v>
                </c:pt>
                <c:pt idx="511">
                  <c:v>1.7123338047615377</c:v>
                </c:pt>
                <c:pt idx="512">
                  <c:v>1.7692403454507406</c:v>
                </c:pt>
                <c:pt idx="513">
                  <c:v>1.7932679172387416</c:v>
                </c:pt>
                <c:pt idx="514">
                  <c:v>1.753693197950174</c:v>
                </c:pt>
                <c:pt idx="515">
                  <c:v>1.7301868759444208</c:v>
                </c:pt>
                <c:pt idx="516">
                  <c:v>1.6662876189286133</c:v>
                </c:pt>
                <c:pt idx="517">
                  <c:v>1.6083394303258205</c:v>
                </c:pt>
                <c:pt idx="518">
                  <c:v>1.5822292566484146</c:v>
                </c:pt>
                <c:pt idx="519">
                  <c:v>1.6279780034027083</c:v>
                </c:pt>
                <c:pt idx="520">
                  <c:v>1.6020906783788225</c:v>
                </c:pt>
                <c:pt idx="521">
                  <c:v>1.6125050993583654</c:v>
                </c:pt>
                <c:pt idx="522">
                  <c:v>1.6462031198606466</c:v>
                </c:pt>
                <c:pt idx="523">
                  <c:v>1.6485090356573064</c:v>
                </c:pt>
                <c:pt idx="524">
                  <c:v>1.6891246931503761</c:v>
                </c:pt>
                <c:pt idx="525">
                  <c:v>1.6778920564493462</c:v>
                </c:pt>
                <c:pt idx="526">
                  <c:v>1.6765534347108604</c:v>
                </c:pt>
                <c:pt idx="527">
                  <c:v>1.6749165301284954</c:v>
                </c:pt>
                <c:pt idx="528">
                  <c:v>1.6517074106316771</c:v>
                </c:pt>
                <c:pt idx="529">
                  <c:v>1.6659768215478215</c:v>
                </c:pt>
                <c:pt idx="530">
                  <c:v>1.6359442749987714</c:v>
                </c:pt>
                <c:pt idx="531">
                  <c:v>1.6520063006711097</c:v>
                </c:pt>
                <c:pt idx="532">
                  <c:v>1.6502132048898672</c:v>
                </c:pt>
                <c:pt idx="533">
                  <c:v>1.6434896575632361</c:v>
                </c:pt>
                <c:pt idx="534">
                  <c:v>1.6727003688744524</c:v>
                </c:pt>
                <c:pt idx="535">
                  <c:v>1.687865968883846</c:v>
                </c:pt>
                <c:pt idx="536">
                  <c:v>1.683009863308216</c:v>
                </c:pt>
                <c:pt idx="537">
                  <c:v>1.689136119466687</c:v>
                </c:pt>
                <c:pt idx="538">
                  <c:v>1.6926474603773951</c:v>
                </c:pt>
                <c:pt idx="539">
                  <c:v>1.690480884131609</c:v>
                </c:pt>
                <c:pt idx="540">
                  <c:v>1.6768092454086732</c:v>
                </c:pt>
                <c:pt idx="541">
                  <c:v>1.6856995030372512</c:v>
                </c:pt>
                <c:pt idx="542">
                  <c:v>1.6750161575130873</c:v>
                </c:pt>
                <c:pt idx="543">
                  <c:v>1.6582818796216208</c:v>
                </c:pt>
                <c:pt idx="544">
                  <c:v>1.6877165199213016</c:v>
                </c:pt>
                <c:pt idx="545">
                  <c:v>1.7114733613493363</c:v>
                </c:pt>
                <c:pt idx="546">
                  <c:v>1.7137892682728186</c:v>
                </c:pt>
                <c:pt idx="547">
                  <c:v>1.6939173822761968</c:v>
                </c:pt>
                <c:pt idx="548">
                  <c:v>1.6885383472734785</c:v>
                </c:pt>
                <c:pt idx="549">
                  <c:v>1.6694880362880249</c:v>
                </c:pt>
                <c:pt idx="550">
                  <c:v>1.618686704940016</c:v>
                </c:pt>
                <c:pt idx="551">
                  <c:v>1.5744601974364945</c:v>
                </c:pt>
                <c:pt idx="552">
                  <c:v>1.6148769550149238</c:v>
                </c:pt>
                <c:pt idx="553">
                  <c:v>1.622945267006477</c:v>
                </c:pt>
                <c:pt idx="554">
                  <c:v>1.6292206093872923</c:v>
                </c:pt>
                <c:pt idx="555">
                  <c:v>1.6100954556357181</c:v>
                </c:pt>
                <c:pt idx="556">
                  <c:v>1.5768508288412493</c:v>
                </c:pt>
                <c:pt idx="557">
                  <c:v>1.5390487420552308</c:v>
                </c:pt>
                <c:pt idx="558">
                  <c:v>1.5537660030626472</c:v>
                </c:pt>
                <c:pt idx="559">
                  <c:v>1.5366579923656278</c:v>
                </c:pt>
                <c:pt idx="560">
                  <c:v>1.5380028753153978</c:v>
                </c:pt>
                <c:pt idx="561">
                  <c:v>1.5490595909049141</c:v>
                </c:pt>
                <c:pt idx="562">
                  <c:v>1.544576863280293</c:v>
                </c:pt>
                <c:pt idx="563">
                  <c:v>1.571247746565219</c:v>
                </c:pt>
                <c:pt idx="564">
                  <c:v>1.5823043438698874</c:v>
                </c:pt>
                <c:pt idx="565">
                  <c:v>1.5940333195641885</c:v>
                </c:pt>
                <c:pt idx="566">
                  <c:v>1.6012054424624924</c:v>
                </c:pt>
                <c:pt idx="567">
                  <c:v>1.610469188441271</c:v>
                </c:pt>
                <c:pt idx="568">
                  <c:v>1.6278758447223702</c:v>
                </c:pt>
                <c:pt idx="569">
                  <c:v>1.5953034780326862</c:v>
                </c:pt>
                <c:pt idx="570">
                  <c:v>1.5696786980572888</c:v>
                </c:pt>
                <c:pt idx="571">
                  <c:v>1.566690657199526</c:v>
                </c:pt>
                <c:pt idx="572">
                  <c:v>1.6046415778668799</c:v>
                </c:pt>
                <c:pt idx="573">
                  <c:v>1.6055384845548732</c:v>
                </c:pt>
                <c:pt idx="574">
                  <c:v>1.5989638972800817</c:v>
                </c:pt>
                <c:pt idx="575">
                  <c:v>1.5656444277194925</c:v>
                </c:pt>
                <c:pt idx="576">
                  <c:v>1.5778966955810823</c:v>
                </c:pt>
                <c:pt idx="577">
                  <c:v>1.5939584767980683</c:v>
                </c:pt>
                <c:pt idx="578">
                  <c:v>1.5952287535514138</c:v>
                </c:pt>
                <c:pt idx="579">
                  <c:v>1.5852925108981548</c:v>
                </c:pt>
                <c:pt idx="580">
                  <c:v>1.5886542845614702</c:v>
                </c:pt>
                <c:pt idx="581">
                  <c:v>1.5688568785907682</c:v>
                </c:pt>
                <c:pt idx="582">
                  <c:v>1.5805113742591497</c:v>
                </c:pt>
                <c:pt idx="583">
                  <c:v>1.5665409716672856</c:v>
                </c:pt>
                <c:pt idx="584">
                  <c:v>1.5876832605877575</c:v>
                </c:pt>
                <c:pt idx="585">
                  <c:v>1.6106933539994313</c:v>
                </c:pt>
                <c:pt idx="586">
                  <c:v>1.5832752495587523</c:v>
                </c:pt>
                <c:pt idx="587">
                  <c:v>1.6282492147877226</c:v>
                </c:pt>
                <c:pt idx="588">
                  <c:v>1.6749415513166628</c:v>
                </c:pt>
                <c:pt idx="589">
                  <c:v>1.7013881507585809</c:v>
                </c:pt>
                <c:pt idx="590">
                  <c:v>1.6956356274056623</c:v>
                </c:pt>
                <c:pt idx="591">
                  <c:v>1.6964574547578397</c:v>
                </c:pt>
                <c:pt idx="592">
                  <c:v>1.709964480400725</c:v>
                </c:pt>
                <c:pt idx="593">
                  <c:v>1.7190446088672173</c:v>
                </c:pt>
                <c:pt idx="594">
                  <c:v>1.7173187777361705</c:v>
                </c:pt>
                <c:pt idx="595">
                  <c:v>1.7245977512804473</c:v>
                </c:pt>
                <c:pt idx="596">
                  <c:v>1.7146923100015918</c:v>
                </c:pt>
                <c:pt idx="597">
                  <c:v>1.7155177410988032</c:v>
                </c:pt>
                <c:pt idx="598">
                  <c:v>1.7150674858822894</c:v>
                </c:pt>
                <c:pt idx="599">
                  <c:v>1.6785223254331121</c:v>
                </c:pt>
                <c:pt idx="600">
                  <c:v>1.6930805169770182</c:v>
                </c:pt>
                <c:pt idx="601">
                  <c:v>1.6994587356329154</c:v>
                </c:pt>
                <c:pt idx="602">
                  <c:v>1.7319518120461967</c:v>
                </c:pt>
                <c:pt idx="603">
                  <c:v>1.7665458954712225</c:v>
                </c:pt>
                <c:pt idx="604">
                  <c:v>1.7555898876012428</c:v>
                </c:pt>
                <c:pt idx="605">
                  <c:v>1.7663208861478137</c:v>
                </c:pt>
                <c:pt idx="606">
                  <c:v>1.7427577716437359</c:v>
                </c:pt>
                <c:pt idx="607">
                  <c:v>1.751612528046619</c:v>
                </c:pt>
                <c:pt idx="608">
                  <c:v>1.7764513367500778</c:v>
                </c:pt>
                <c:pt idx="609">
                  <c:v>1.764669897782887</c:v>
                </c:pt>
                <c:pt idx="610">
                  <c:v>1.7847059079488545</c:v>
                </c:pt>
                <c:pt idx="611">
                  <c:v>1.7823796550440054</c:v>
                </c:pt>
                <c:pt idx="612">
                  <c:v>1.7820044791633078</c:v>
                </c:pt>
                <c:pt idx="613">
                  <c:v>1.7798280300755471</c:v>
                </c:pt>
                <c:pt idx="614">
                  <c:v>1.7517625763190596</c:v>
                </c:pt>
                <c:pt idx="615">
                  <c:v>1.764969986442112</c:v>
                </c:pt>
                <c:pt idx="616">
                  <c:v>1.7390056579822168</c:v>
                </c:pt>
                <c:pt idx="617">
                  <c:v>1.7564904059199264</c:v>
                </c:pt>
                <c:pt idx="618">
                  <c:v>1.7818543126060193</c:v>
                </c:pt>
                <c:pt idx="619">
                  <c:v>1.7738247507306515</c:v>
                </c:pt>
                <c:pt idx="620">
                  <c:v>1.7845557413915658</c:v>
                </c:pt>
                <c:pt idx="621">
                  <c:v>1.7916097056124338</c:v>
                </c:pt>
                <c:pt idx="622">
                  <c:v>1.8286800902147498</c:v>
                </c:pt>
                <c:pt idx="623">
                  <c:v>1.9080736687180335</c:v>
                </c:pt>
                <c:pt idx="624">
                  <c:v>1.9224063699134823</c:v>
                </c:pt>
                <c:pt idx="625">
                  <c:v>1.9278093457694239</c:v>
                </c:pt>
                <c:pt idx="626">
                  <c:v>1.9229318306363166</c:v>
                </c:pt>
                <c:pt idx="627">
                  <c:v>1.8980179425970414</c:v>
                </c:pt>
                <c:pt idx="628">
                  <c:v>1.8617733518321373</c:v>
                </c:pt>
                <c:pt idx="629">
                  <c:v>1.8575706202139044</c:v>
                </c:pt>
                <c:pt idx="630">
                  <c:v>1.853593623399481</c:v>
                </c:pt>
                <c:pt idx="631">
                  <c:v>1.839335883255</c:v>
                </c:pt>
                <c:pt idx="632">
                  <c:v>1.8470649937309425</c:v>
                </c:pt>
                <c:pt idx="633">
                  <c:v>1.8210259407897753</c:v>
                </c:pt>
                <c:pt idx="634">
                  <c:v>1.7479356198914202</c:v>
                </c:pt>
                <c:pt idx="635">
                  <c:v>1.7019353916647491</c:v>
                </c:pt>
                <c:pt idx="636">
                  <c:v>1.8066179158031577</c:v>
                </c:pt>
                <c:pt idx="637">
                  <c:v>1.8208756559476387</c:v>
                </c:pt>
                <c:pt idx="638">
                  <c:v>1.8884879137685795</c:v>
                </c:pt>
                <c:pt idx="639">
                  <c:v>1.8530682809614947</c:v>
                </c:pt>
                <c:pt idx="640">
                  <c:v>1.8484157672661399</c:v>
                </c:pt>
                <c:pt idx="641">
                  <c:v>1.7399061684152439</c:v>
                </c:pt>
                <c:pt idx="642">
                  <c:v>1.830030745465099</c:v>
                </c:pt>
                <c:pt idx="643">
                  <c:v>1.7477104922831634</c:v>
                </c:pt>
                <c:pt idx="644">
                  <c:v>1.634623340787881</c:v>
                </c:pt>
                <c:pt idx="645">
                  <c:v>1.7934104977944489</c:v>
                </c:pt>
                <c:pt idx="646">
                  <c:v>1.5214611178424391</c:v>
                </c:pt>
                <c:pt idx="647">
                  <c:v>1.7074134547421631</c:v>
                </c:pt>
                <c:pt idx="648">
                  <c:v>1.6294456108250444</c:v>
                </c:pt>
                <c:pt idx="649">
                  <c:v>1.5683618565021373</c:v>
                </c:pt>
                <c:pt idx="650">
                  <c:v>1.4662307207624914</c:v>
                </c:pt>
                <c:pt idx="651">
                  <c:v>1.3439136369836282</c:v>
                </c:pt>
                <c:pt idx="652">
                  <c:v>1.4278097991946743</c:v>
                </c:pt>
                <c:pt idx="653">
                  <c:v>1.4952717721734785</c:v>
                </c:pt>
                <c:pt idx="654">
                  <c:v>1.6674163954611958</c:v>
                </c:pt>
                <c:pt idx="655">
                  <c:v>1.6395009820914928</c:v>
                </c:pt>
                <c:pt idx="656">
                  <c:v>1.73030082368127</c:v>
                </c:pt>
                <c:pt idx="657">
                  <c:v>1.6340229190140789</c:v>
                </c:pt>
                <c:pt idx="658">
                  <c:v>1.5531284004183088</c:v>
                </c:pt>
                <c:pt idx="659">
                  <c:v>1.6565353486421841</c:v>
                </c:pt>
                <c:pt idx="660">
                  <c:v>1.6719186164287576</c:v>
                </c:pt>
                <c:pt idx="661">
                  <c:v>1.7648198198848233</c:v>
                </c:pt>
                <c:pt idx="662">
                  <c:v>1.7092143652090259</c:v>
                </c:pt>
                <c:pt idx="663">
                  <c:v>1.8704028623419156</c:v>
                </c:pt>
                <c:pt idx="664">
                  <c:v>1.9480708541695051</c:v>
                </c:pt>
                <c:pt idx="665">
                  <c:v>1.8820597631355382</c:v>
                </c:pt>
                <c:pt idx="666">
                  <c:v>1.9222992826978138</c:v>
                </c:pt>
                <c:pt idx="667">
                  <c:v>1.8649544020191129</c:v>
                </c:pt>
                <c:pt idx="668">
                  <c:v>1.8972815484477035</c:v>
                </c:pt>
                <c:pt idx="669">
                  <c:v>1.9144623595258019</c:v>
                </c:pt>
                <c:pt idx="670">
                  <c:v>1.8739214186283479</c:v>
                </c:pt>
                <c:pt idx="671">
                  <c:v>1.8235846628491101</c:v>
                </c:pt>
                <c:pt idx="672">
                  <c:v>1.9063240150186114</c:v>
                </c:pt>
                <c:pt idx="673">
                  <c:v>1.8733187100141522</c:v>
                </c:pt>
                <c:pt idx="674">
                  <c:v>1.8432521210858648</c:v>
                </c:pt>
                <c:pt idx="675">
                  <c:v>1.885526100604433</c:v>
                </c:pt>
                <c:pt idx="676">
                  <c:v>1.835113902749179</c:v>
                </c:pt>
                <c:pt idx="677">
                  <c:v>1.7844753628945622</c:v>
                </c:pt>
                <c:pt idx="678">
                  <c:v>1.7934426239591494</c:v>
                </c:pt>
                <c:pt idx="679">
                  <c:v>1.7648077863729592</c:v>
                </c:pt>
                <c:pt idx="680">
                  <c:v>1.7831190536284811</c:v>
                </c:pt>
                <c:pt idx="681">
                  <c:v>1.810472669170063</c:v>
                </c:pt>
                <c:pt idx="682">
                  <c:v>1.7878662582874405</c:v>
                </c:pt>
                <c:pt idx="683">
                  <c:v>1.7727201595066442</c:v>
                </c:pt>
                <c:pt idx="684">
                  <c:v>1.7961554869466638</c:v>
                </c:pt>
                <c:pt idx="685">
                  <c:v>1.7951757966364252</c:v>
                </c:pt>
                <c:pt idx="686">
                  <c:v>1.7458936922183939</c:v>
                </c:pt>
                <c:pt idx="687">
                  <c:v>1.741824764420151</c:v>
                </c:pt>
                <c:pt idx="688">
                  <c:v>1.7302952879503866</c:v>
                </c:pt>
                <c:pt idx="689">
                  <c:v>1.7299939927857126</c:v>
                </c:pt>
                <c:pt idx="690">
                  <c:v>1.7785975837733314</c:v>
                </c:pt>
                <c:pt idx="691">
                  <c:v>1.7329328271467324</c:v>
                </c:pt>
                <c:pt idx="692">
                  <c:v>1.7342138126216446</c:v>
                </c:pt>
                <c:pt idx="693">
                  <c:v>1.7192935590438494</c:v>
                </c:pt>
                <c:pt idx="694">
                  <c:v>1.8268250289444994</c:v>
                </c:pt>
                <c:pt idx="695">
                  <c:v>1.8381276902755102</c:v>
                </c:pt>
                <c:pt idx="696">
                  <c:v>1.8990145949544746</c:v>
                </c:pt>
                <c:pt idx="697">
                  <c:v>1.9450562149922686</c:v>
                </c:pt>
                <c:pt idx="698">
                  <c:v>1.9454330705178069</c:v>
                </c:pt>
                <c:pt idx="699">
                  <c:v>1.9917004253594102</c:v>
                </c:pt>
                <c:pt idx="700">
                  <c:v>1.9862753065799346</c:v>
                </c:pt>
                <c:pt idx="701">
                  <c:v>2.0149107434760212</c:v>
                </c:pt>
                <c:pt idx="702">
                  <c:v>1.9571131945699085</c:v>
                </c:pt>
                <c:pt idx="703">
                  <c:v>1.9960714920875755</c:v>
                </c:pt>
                <c:pt idx="704">
                  <c:v>2.0110670615708828</c:v>
                </c:pt>
                <c:pt idx="705">
                  <c:v>2.002627548069523</c:v>
                </c:pt>
                <c:pt idx="706">
                  <c:v>1.9994625057653019</c:v>
                </c:pt>
                <c:pt idx="707">
                  <c:v>1.8952467257512098</c:v>
                </c:pt>
                <c:pt idx="708">
                  <c:v>1.9447549198275946</c:v>
                </c:pt>
                <c:pt idx="709">
                  <c:v>1.9779861962055592</c:v>
                </c:pt>
                <c:pt idx="710">
                  <c:v>1.9952426859293699</c:v>
                </c:pt>
                <c:pt idx="711">
                  <c:v>1.9891388092641293</c:v>
                </c:pt>
                <c:pt idx="712">
                  <c:v>1.9492607524258467</c:v>
                </c:pt>
                <c:pt idx="713">
                  <c:v>2.0097965482478415</c:v>
                </c:pt>
                <c:pt idx="714">
                  <c:v>2.0022299926955953</c:v>
                </c:pt>
                <c:pt idx="715">
                  <c:v>2.0014730248683721</c:v>
                </c:pt>
                <c:pt idx="716">
                  <c:v>1.9233814865429339</c:v>
                </c:pt>
                <c:pt idx="717">
                  <c:v>1.9247436942800988</c:v>
                </c:pt>
                <c:pt idx="718">
                  <c:v>1.8651152772979684</c:v>
                </c:pt>
                <c:pt idx="719">
                  <c:v>1.9205060686317235</c:v>
                </c:pt>
                <c:pt idx="720">
                  <c:v>1.9563739142702807</c:v>
                </c:pt>
                <c:pt idx="721">
                  <c:v>2.008207888112123</c:v>
                </c:pt>
                <c:pt idx="722">
                  <c:v>1.9992786437976635</c:v>
                </c:pt>
                <c:pt idx="723">
                  <c:v>2.0125966423678836</c:v>
                </c:pt>
                <c:pt idx="724">
                  <c:v>2.0125966423678836</c:v>
                </c:pt>
                <c:pt idx="725">
                  <c:v>2.0029863612129222</c:v>
                </c:pt>
                <c:pt idx="726">
                  <c:v>2.0097965482478415</c:v>
                </c:pt>
                <c:pt idx="727">
                  <c:v>2.0003382315798572</c:v>
                </c:pt>
                <c:pt idx="728">
                  <c:v>1.9366237985817853</c:v>
                </c:pt>
                <c:pt idx="729">
                  <c:v>1.9594003425040287</c:v>
                </c:pt>
                <c:pt idx="730">
                  <c:v>1.9467636331153195</c:v>
                </c:pt>
                <c:pt idx="731">
                  <c:v>1.9483527742760864</c:v>
                </c:pt>
                <c:pt idx="732">
                  <c:v>1.9606869898803292</c:v>
                </c:pt>
                <c:pt idx="733">
                  <c:v>1.9714321826086529</c:v>
                </c:pt>
                <c:pt idx="734">
                  <c:v>1.9614438315370477</c:v>
                </c:pt>
                <c:pt idx="735">
                  <c:v>1.9601574365017562</c:v>
                </c:pt>
                <c:pt idx="736">
                  <c:v>1.9515308121422676</c:v>
                </c:pt>
                <c:pt idx="737">
                  <c:v>1.9396507078405814</c:v>
                </c:pt>
                <c:pt idx="738">
                  <c:v>1.9697673549165171</c:v>
                </c:pt>
                <c:pt idx="739">
                  <c:v>2.0188770315688775</c:v>
                </c:pt>
                <c:pt idx="740">
                  <c:v>2.0528533684327059</c:v>
                </c:pt>
                <c:pt idx="741">
                  <c:v>1.9862633913529186</c:v>
                </c:pt>
                <c:pt idx="742">
                  <c:v>1.9779396314037534</c:v>
                </c:pt>
                <c:pt idx="743">
                  <c:v>1.9415423506714711</c:v>
                </c:pt>
                <c:pt idx="744">
                  <c:v>1.9687081298745235</c:v>
                </c:pt>
                <c:pt idx="745">
                  <c:v>1.9317809330234681</c:v>
                </c:pt>
                <c:pt idx="746">
                  <c:v>1.9334455162602513</c:v>
                </c:pt>
                <c:pt idx="747">
                  <c:v>1.9493363127867112</c:v>
                </c:pt>
                <c:pt idx="748">
                  <c:v>1.9175549641891441</c:v>
                </c:pt>
                <c:pt idx="749">
                  <c:v>1.8629968272139812</c:v>
                </c:pt>
                <c:pt idx="750">
                  <c:v>1.9015887255866679</c:v>
                </c:pt>
                <c:pt idx="751">
                  <c:v>1.8972754134069236</c:v>
                </c:pt>
                <c:pt idx="752">
                  <c:v>1.8926595995570563</c:v>
                </c:pt>
                <c:pt idx="753">
                  <c:v>1.8986373766887361</c:v>
                </c:pt>
                <c:pt idx="754">
                  <c:v>1.9110475153940434</c:v>
                </c:pt>
                <c:pt idx="755">
                  <c:v>1.8556569606299844</c:v>
                </c:pt>
                <c:pt idx="756">
                  <c:v>1.8741962495297093</c:v>
                </c:pt>
                <c:pt idx="757">
                  <c:v>1.8867573906718977</c:v>
                </c:pt>
                <c:pt idx="758">
                  <c:v>1.8572459835059034</c:v>
                </c:pt>
                <c:pt idx="759">
                  <c:v>1.864586086659596</c:v>
                </c:pt>
                <c:pt idx="760">
                  <c:v>1.868823467852619</c:v>
                </c:pt>
                <c:pt idx="761">
                  <c:v>1.8763905044299134</c:v>
                </c:pt>
                <c:pt idx="762">
                  <c:v>1.8886490335027875</c:v>
                </c:pt>
                <c:pt idx="763">
                  <c:v>1.8853195042890205</c:v>
                </c:pt>
                <c:pt idx="764">
                  <c:v>1.8768443712771177</c:v>
                </c:pt>
                <c:pt idx="765">
                  <c:v>1.9409371107615294</c:v>
                </c:pt>
                <c:pt idx="766">
                  <c:v>1.9093070090561957</c:v>
                </c:pt>
                <c:pt idx="767">
                  <c:v>1.8916001379453669</c:v>
                </c:pt>
                <c:pt idx="768">
                  <c:v>1.8676127514630396</c:v>
                </c:pt>
                <c:pt idx="769">
                  <c:v>1.9100634958583702</c:v>
                </c:pt>
                <c:pt idx="770">
                  <c:v>1.8794928557647261</c:v>
                </c:pt>
                <c:pt idx="771">
                  <c:v>1.8901623698473375</c:v>
                </c:pt>
                <c:pt idx="772">
                  <c:v>1.9212627920035943</c:v>
                </c:pt>
                <c:pt idx="773">
                  <c:v>1.9957976311219672</c:v>
                </c:pt>
                <c:pt idx="774">
                  <c:v>1.9923168471303105</c:v>
                </c:pt>
                <c:pt idx="775">
                  <c:v>1.8972754134069236</c:v>
                </c:pt>
                <c:pt idx="776">
                  <c:v>1.8576998503531075</c:v>
                </c:pt>
                <c:pt idx="777">
                  <c:v>1.8234215007298611</c:v>
                </c:pt>
                <c:pt idx="778">
                  <c:v>1.8307614855987056</c:v>
                </c:pt>
                <c:pt idx="779">
                  <c:v>1.783618885967595</c:v>
                </c:pt>
                <c:pt idx="780">
                  <c:v>1.7871754668898119</c:v>
                </c:pt>
                <c:pt idx="781">
                  <c:v>1.8234452050133882</c:v>
                </c:pt>
                <c:pt idx="782">
                  <c:v>1.8248899598031025</c:v>
                </c:pt>
                <c:pt idx="783">
                  <c:v>1.8258022671782976</c:v>
                </c:pt>
                <c:pt idx="784">
                  <c:v>1.8380443073433688</c:v>
                </c:pt>
                <c:pt idx="785">
                  <c:v>1.8412378720672564</c:v>
                </c:pt>
                <c:pt idx="786">
                  <c:v>1.8499821661934761</c:v>
                </c:pt>
                <c:pt idx="787">
                  <c:v>1.850210306122527</c:v>
                </c:pt>
                <c:pt idx="788">
                  <c:v>1.8325697376117971</c:v>
                </c:pt>
                <c:pt idx="789">
                  <c:v>1.8383484886583323</c:v>
                </c:pt>
                <c:pt idx="790">
                  <c:v>1.8519591160567006</c:v>
                </c:pt>
                <c:pt idx="791">
                  <c:v>1.8604752781395257</c:v>
                </c:pt>
                <c:pt idx="792">
                  <c:v>1.8734017380917498</c:v>
                </c:pt>
                <c:pt idx="793">
                  <c:v>1.8432150585001768</c:v>
                </c:pt>
                <c:pt idx="794">
                  <c:v>1.8134842960265052</c:v>
                </c:pt>
                <c:pt idx="795">
                  <c:v>1.8218483674518486</c:v>
                </c:pt>
                <c:pt idx="796">
                  <c:v>1.8455719944945816</c:v>
                </c:pt>
                <c:pt idx="797">
                  <c:v>1.8218483674518486</c:v>
                </c:pt>
                <c:pt idx="798">
                  <c:v>1.8537840935472909</c:v>
                </c:pt>
                <c:pt idx="799">
                  <c:v>1.8381205931846336</c:v>
                </c:pt>
                <c:pt idx="800">
                  <c:v>1.7927263303483048</c:v>
                </c:pt>
                <c:pt idx="801">
                  <c:v>1.8075535647216798</c:v>
                </c:pt>
                <c:pt idx="802">
                  <c:v>1.8029911840804556</c:v>
                </c:pt>
                <c:pt idx="803">
                  <c:v>1.7956917551431415</c:v>
                </c:pt>
                <c:pt idx="804">
                  <c:v>1.7498414569040632</c:v>
                </c:pt>
                <c:pt idx="805">
                  <c:v>1.7613989668827896</c:v>
                </c:pt>
                <c:pt idx="806">
                  <c:v>1.7461913757523773</c:v>
                </c:pt>
                <c:pt idx="807">
                  <c:v>1.7753898248676907</c:v>
                </c:pt>
                <c:pt idx="808">
                  <c:v>1.7810163669718959</c:v>
                </c:pt>
                <c:pt idx="809">
                  <c:v>1.8026109534939225</c:v>
                </c:pt>
                <c:pt idx="810">
                  <c:v>1.8242815892875184</c:v>
                </c:pt>
                <c:pt idx="811">
                  <c:v>1.8412378720672564</c:v>
                </c:pt>
                <c:pt idx="812">
                  <c:v>1.8095303963000562</c:v>
                </c:pt>
                <c:pt idx="813">
                  <c:v>1.7669497041707782</c:v>
                </c:pt>
                <c:pt idx="814">
                  <c:v>1.8131041837248203</c:v>
                </c:pt>
                <c:pt idx="815">
                  <c:v>1.8097584179442594</c:v>
                </c:pt>
                <c:pt idx="816">
                  <c:v>1.8483854469167844</c:v>
                </c:pt>
                <c:pt idx="817">
                  <c:v>1.8179705169969689</c:v>
                </c:pt>
                <c:pt idx="818">
                  <c:v>1.8186546844431128</c:v>
                </c:pt>
                <c:pt idx="819">
                  <c:v>1.8074013557793498</c:v>
                </c:pt>
                <c:pt idx="820">
                  <c:v>1.8129520930673386</c:v>
                </c:pt>
                <c:pt idx="821">
                  <c:v>1.7690786264066365</c:v>
                </c:pt>
                <c:pt idx="822">
                  <c:v>1.7405649519330202</c:v>
                </c:pt>
                <c:pt idx="823">
                  <c:v>1.7341016628144841</c:v>
                </c:pt>
                <c:pt idx="824">
                  <c:v>1.7716639388997883</c:v>
                </c:pt>
                <c:pt idx="825">
                  <c:v>1.7799520872240671</c:v>
                </c:pt>
                <c:pt idx="826">
                  <c:v>1.7579771439450029</c:v>
                </c:pt>
                <c:pt idx="827">
                  <c:v>1.7931824840359025</c:v>
                </c:pt>
                <c:pt idx="828">
                  <c:v>1.7404887922622596</c:v>
                </c:pt>
                <c:pt idx="829">
                  <c:v>1.7201108127152396</c:v>
                </c:pt>
                <c:pt idx="830">
                  <c:v>1.7387398561575815</c:v>
                </c:pt>
                <c:pt idx="831">
                  <c:v>1.7052836966267124</c:v>
                </c:pt>
                <c:pt idx="832">
                  <c:v>1.7002652726970822</c:v>
                </c:pt>
                <c:pt idx="833">
                  <c:v>1.6685576786450342</c:v>
                </c:pt>
                <c:pt idx="834">
                  <c:v>1.6683296648864876</c:v>
                </c:pt>
                <c:pt idx="835">
                  <c:v>1.6714472986236542</c:v>
                </c:pt>
                <c:pt idx="836">
                  <c:v>1.6478757622384028</c:v>
                </c:pt>
                <c:pt idx="837">
                  <c:v>1.6519055850659166</c:v>
                </c:pt>
                <c:pt idx="838">
                  <c:v>1.6699262658783312</c:v>
                </c:pt>
                <c:pt idx="839">
                  <c:v>1.6934217608776698</c:v>
                </c:pt>
                <c:pt idx="840">
                  <c:v>1.6843733958356779</c:v>
                </c:pt>
                <c:pt idx="841">
                  <c:v>1.671142872853338</c:v>
                </c:pt>
                <c:pt idx="842">
                  <c:v>1.6765415273695012</c:v>
                </c:pt>
                <c:pt idx="843">
                  <c:v>1.6530461506550105</c:v>
                </c:pt>
                <c:pt idx="844">
                  <c:v>1.6718558071745011</c:v>
                </c:pt>
                <c:pt idx="845">
                  <c:v>1.6903598314182267</c:v>
                </c:pt>
                <c:pt idx="846">
                  <c:v>1.6858485892595954</c:v>
                </c:pt>
                <c:pt idx="847">
                  <c:v>1.6847780483004822</c:v>
                </c:pt>
                <c:pt idx="848">
                  <c:v>1.7162808518524626</c:v>
                </c:pt>
                <c:pt idx="849">
                  <c:v>1.6791199793414724</c:v>
                </c:pt>
                <c:pt idx="850">
                  <c:v>1.6876071458652391</c:v>
                </c:pt>
                <c:pt idx="851">
                  <c:v>1.6431060598013651</c:v>
                </c:pt>
                <c:pt idx="852">
                  <c:v>1.6630626535204256</c:v>
                </c:pt>
                <c:pt idx="853">
                  <c:v>1.6990000506495719</c:v>
                </c:pt>
                <c:pt idx="854">
                  <c:v>1.6433352800653607</c:v>
                </c:pt>
                <c:pt idx="855">
                  <c:v>1.6432587497687432</c:v>
                </c:pt>
                <c:pt idx="856">
                  <c:v>1.6551105761061153</c:v>
                </c:pt>
                <c:pt idx="857">
                  <c:v>1.6438706057445132</c:v>
                </c:pt>
                <c:pt idx="858">
                  <c:v>1.6813372209304598</c:v>
                </c:pt>
                <c:pt idx="859">
                  <c:v>1.6583221910977988</c:v>
                </c:pt>
                <c:pt idx="860">
                  <c:v>1.7034348886820903</c:v>
                </c:pt>
                <c:pt idx="861">
                  <c:v>1.6990000506495719</c:v>
                </c:pt>
                <c:pt idx="862">
                  <c:v>1.7121517564949009</c:v>
                </c:pt>
                <c:pt idx="863">
                  <c:v>1.73960162436008</c:v>
                </c:pt>
                <c:pt idx="864">
                  <c:v>1.7761508774649961</c:v>
                </c:pt>
                <c:pt idx="865">
                  <c:v>1.7514534585831085</c:v>
                </c:pt>
                <c:pt idx="866">
                  <c:v>1.7457188593274813</c:v>
                </c:pt>
                <c:pt idx="867">
                  <c:v>1.738454923730206</c:v>
                </c:pt>
                <c:pt idx="868">
                  <c:v>1.8012307033746187</c:v>
                </c:pt>
                <c:pt idx="869">
                  <c:v>1.8056655414071368</c:v>
                </c:pt>
                <c:pt idx="870">
                  <c:v>1.7763039380582311</c:v>
                </c:pt>
                <c:pt idx="871">
                  <c:v>1.7754627356479613</c:v>
                </c:pt>
                <c:pt idx="872">
                  <c:v>1.7815034403187451</c:v>
                </c:pt>
                <c:pt idx="873">
                  <c:v>1.7799742222619448</c:v>
                </c:pt>
                <c:pt idx="874">
                  <c:v>1.7713337664609039</c:v>
                </c:pt>
                <c:pt idx="875">
                  <c:v>1.7713337664609039</c:v>
                </c:pt>
                <c:pt idx="876">
                  <c:v>1.7419722813968459</c:v>
                </c:pt>
                <c:pt idx="877">
                  <c:v>1.7371549259374015</c:v>
                </c:pt>
                <c:pt idx="878">
                  <c:v>1.7202567683319416</c:v>
                </c:pt>
                <c:pt idx="879">
                  <c:v>1.730426205620087</c:v>
                </c:pt>
                <c:pt idx="880">
                  <c:v>1.7453365863559074</c:v>
                </c:pt>
                <c:pt idx="881">
                  <c:v>1.7308851271731263</c:v>
                </c:pt>
                <c:pt idx="882">
                  <c:v>1.7209449101489764</c:v>
                </c:pt>
                <c:pt idx="883">
                  <c:v>1.7064169206695778</c:v>
                </c:pt>
                <c:pt idx="884">
                  <c:v>1.718727668559989</c:v>
                </c:pt>
                <c:pt idx="885">
                  <c:v>1.7184980855557932</c:v>
                </c:pt>
                <c:pt idx="886">
                  <c:v>1.6525873473868191</c:v>
                </c:pt>
                <c:pt idx="887">
                  <c:v>1.6345421264112849</c:v>
                </c:pt>
                <c:pt idx="888">
                  <c:v>1.5966167079571472</c:v>
                </c:pt>
                <c:pt idx="889">
                  <c:v>1.5515036476326554</c:v>
                </c:pt>
                <c:pt idx="890">
                  <c:v>1.5383522966418703</c:v>
                </c:pt>
                <c:pt idx="891">
                  <c:v>1.5292531637431424</c:v>
                </c:pt>
                <c:pt idx="892">
                  <c:v>1.5190070778735314</c:v>
                </c:pt>
                <c:pt idx="893">
                  <c:v>1.5498977809943897</c:v>
                </c:pt>
                <c:pt idx="894">
                  <c:v>1.5630496051245666</c:v>
                </c:pt>
                <c:pt idx="895">
                  <c:v>1.6355361370737809</c:v>
                </c:pt>
                <c:pt idx="896">
                  <c:v>1.6454762279274264</c:v>
                </c:pt>
                <c:pt idx="897">
                  <c:v>1.6706324579631617</c:v>
                </c:pt>
                <c:pt idx="898">
                  <c:v>1.7038938102351295</c:v>
                </c:pt>
                <c:pt idx="899">
                  <c:v>1.7064169206695778</c:v>
                </c:pt>
                <c:pt idx="900">
                  <c:v>1.7013704632309854</c:v>
                </c:pt>
                <c:pt idx="901">
                  <c:v>1.6964002995193148</c:v>
                </c:pt>
                <c:pt idx="902">
                  <c:v>1.7267560318155644</c:v>
                </c:pt>
                <c:pt idx="903">
                  <c:v>1.7574941632538925</c:v>
                </c:pt>
                <c:pt idx="904">
                  <c:v>1.7357021198923706</c:v>
                </c:pt>
                <c:pt idx="905">
                  <c:v>1.7373843906567494</c:v>
                </c:pt>
                <c:pt idx="906">
                  <c:v>1.8260811828497412</c:v>
                </c:pt>
                <c:pt idx="907">
                  <c:v>1.8490963309672501</c:v>
                </c:pt>
                <c:pt idx="908">
                  <c:v>1.813311868260834</c:v>
                </c:pt>
                <c:pt idx="909">
                  <c:v>1.8279162618663458</c:v>
                </c:pt>
                <c:pt idx="910">
                  <c:v>1.835562352150347</c:v>
                </c:pt>
                <c:pt idx="911">
                  <c:v>1.8714234634382285</c:v>
                </c:pt>
                <c:pt idx="912">
                  <c:v>1.8624773753614223</c:v>
                </c:pt>
                <c:pt idx="913">
                  <c:v>1.8711177128776155</c:v>
                </c:pt>
                <c:pt idx="914">
                  <c:v>1.843590959861275</c:v>
                </c:pt>
                <c:pt idx="915">
                  <c:v>1.8380855808696435</c:v>
                </c:pt>
                <c:pt idx="916">
                  <c:v>1.8561476534931807</c:v>
                </c:pt>
                <c:pt idx="917">
                  <c:v>1.8677534158042104</c:v>
                </c:pt>
                <c:pt idx="918">
                  <c:v>1.8575311525029747</c:v>
                </c:pt>
                <c:pt idx="919">
                  <c:v>1.899650036928924</c:v>
                </c:pt>
                <c:pt idx="920">
                  <c:v>1.9108712394279863</c:v>
                </c:pt>
                <c:pt idx="921">
                  <c:v>1.9102564973019267</c:v>
                </c:pt>
                <c:pt idx="922">
                  <c:v>1.9419992219538129</c:v>
                </c:pt>
                <c:pt idx="923">
                  <c:v>1.9382330323953889</c:v>
                </c:pt>
                <c:pt idx="924">
                  <c:v>1.9333141254511592</c:v>
                </c:pt>
                <c:pt idx="925">
                  <c:v>1.9525287971756544</c:v>
                </c:pt>
                <c:pt idx="926">
                  <c:v>1.9444587976536041</c:v>
                </c:pt>
                <c:pt idx="927">
                  <c:v>1.9406158412288668</c:v>
                </c:pt>
                <c:pt idx="928">
                  <c:v>1.9364654467130191</c:v>
                </c:pt>
                <c:pt idx="929">
                  <c:v>1.9246291472333534</c:v>
                </c:pt>
                <c:pt idx="930">
                  <c:v>1.9581395758524573</c:v>
                </c:pt>
                <c:pt idx="931">
                  <c:v>1.9400777476842723</c:v>
                </c:pt>
                <c:pt idx="932">
                  <c:v>1.9128696067343443</c:v>
                </c:pt>
                <c:pt idx="933">
                  <c:v>1.9107177056953595</c:v>
                </c:pt>
                <c:pt idx="934">
                  <c:v>1.8755160955199985</c:v>
                </c:pt>
                <c:pt idx="935">
                  <c:v>1.9021861429253324</c:v>
                </c:pt>
                <c:pt idx="936">
                  <c:v>1.9108712394279863</c:v>
                </c:pt>
                <c:pt idx="937">
                  <c:v>1.9008797656363954</c:v>
                </c:pt>
                <c:pt idx="938">
                  <c:v>1.8596831797124642</c:v>
                </c:pt>
                <c:pt idx="939">
                  <c:v>1.8753624435025238</c:v>
                </c:pt>
                <c:pt idx="940">
                  <c:v>1.8965754746477208</c:v>
                </c:pt>
                <c:pt idx="941">
                  <c:v>1.8898887454514253</c:v>
                </c:pt>
                <c:pt idx="942">
                  <c:v>1.8934242716707086</c:v>
                </c:pt>
                <c:pt idx="943">
                  <c:v>1.891041462837231</c:v>
                </c:pt>
                <c:pt idx="944">
                  <c:v>1.9277804684952131</c:v>
                </c:pt>
                <c:pt idx="945">
                  <c:v>1.9210936210140697</c:v>
                </c:pt>
                <c:pt idx="946">
                  <c:v>1.9428447535895175</c:v>
                </c:pt>
                <c:pt idx="947">
                  <c:v>1.9473793372914756</c:v>
                </c:pt>
                <c:pt idx="948">
                  <c:v>1.9557570114743321</c:v>
                </c:pt>
                <c:pt idx="949">
                  <c:v>1.9530670090050963</c:v>
                </c:pt>
                <c:pt idx="950">
                  <c:v>1.9634429243238067</c:v>
                </c:pt>
                <c:pt idx="951">
                  <c:v>1.9873464389632878</c:v>
                </c:pt>
                <c:pt idx="952">
                  <c:v>2.0208566310126956</c:v>
                </c:pt>
                <c:pt idx="953">
                  <c:v>2.0240847270265254</c:v>
                </c:pt>
                <c:pt idx="954">
                  <c:v>2.0389187036362331</c:v>
                </c:pt>
                <c:pt idx="955">
                  <c:v>2.0646664525395493</c:v>
                </c:pt>
                <c:pt idx="956">
                  <c:v>2.0446060126096537</c:v>
                </c:pt>
                <c:pt idx="957">
                  <c:v>2.0522154030481676</c:v>
                </c:pt>
                <c:pt idx="958">
                  <c:v>2.0814987964556151</c:v>
                </c:pt>
                <c:pt idx="959">
                  <c:v>2.0625145436149079</c:v>
                </c:pt>
                <c:pt idx="960">
                  <c:v>2.0824212053568245</c:v>
                </c:pt>
                <c:pt idx="961">
                  <c:v>2.0788083129613311</c:v>
                </c:pt>
                <c:pt idx="962">
                  <c:v>2.0485262169257528</c:v>
                </c:pt>
                <c:pt idx="963">
                  <c:v>2.0813474233928773</c:v>
                </c:pt>
                <c:pt idx="964">
                  <c:v>2.0537774648644125</c:v>
                </c:pt>
                <c:pt idx="965">
                  <c:v>2.067678442136192</c:v>
                </c:pt>
                <c:pt idx="966">
                  <c:v>2.0589514649117104</c:v>
                </c:pt>
                <c:pt idx="967">
                  <c:v>2.0404944864948393</c:v>
                </c:pt>
                <c:pt idx="968">
                  <c:v>2.0399537433696513</c:v>
                </c:pt>
                <c:pt idx="969">
                  <c:v>2.0584109662418748</c:v>
                </c:pt>
                <c:pt idx="970">
                  <c:v>2.0989551481441624</c:v>
                </c:pt>
                <c:pt idx="971">
                  <c:v>2.1066778791239726</c:v>
                </c:pt>
                <c:pt idx="972">
                  <c:v>2.0862129050141207</c:v>
                </c:pt>
                <c:pt idx="973">
                  <c:v>2.0876799210122177</c:v>
                </c:pt>
                <c:pt idx="974">
                  <c:v>2.1072958701405224</c:v>
                </c:pt>
                <c:pt idx="975">
                  <c:v>2.1293828370562426</c:v>
                </c:pt>
                <c:pt idx="976">
                  <c:v>2.1482260628155787</c:v>
                </c:pt>
                <c:pt idx="977">
                  <c:v>2.1462955594693121</c:v>
                </c:pt>
                <c:pt idx="978">
                  <c:v>2.1503885542912822</c:v>
                </c:pt>
                <c:pt idx="979">
                  <c:v>2.1622812914147289</c:v>
                </c:pt>
                <c:pt idx="980">
                  <c:v>2.1510060642827837</c:v>
                </c:pt>
                <c:pt idx="981">
                  <c:v>2.1729385275301243</c:v>
                </c:pt>
                <c:pt idx="982">
                  <c:v>2.1722437617616048</c:v>
                </c:pt>
                <c:pt idx="983">
                  <c:v>2.1813565053035022</c:v>
                </c:pt>
                <c:pt idx="984">
                  <c:v>2.1692320166203145</c:v>
                </c:pt>
                <c:pt idx="985">
                  <c:v>2.1855269845865304</c:v>
                </c:pt>
                <c:pt idx="986">
                  <c:v>2.1643667715687669</c:v>
                </c:pt>
                <c:pt idx="987">
                  <c:v>2.1747147716633632</c:v>
                </c:pt>
                <c:pt idx="988">
                  <c:v>2.2029799690997396</c:v>
                </c:pt>
                <c:pt idx="989">
                  <c:v>2.1979602282654689</c:v>
                </c:pt>
                <c:pt idx="990">
                  <c:v>2.2154909416950881</c:v>
                </c:pt>
                <c:pt idx="991">
                  <c:v>2.2008179586490839</c:v>
                </c:pt>
                <c:pt idx="992">
                  <c:v>2.1855269845865304</c:v>
                </c:pt>
                <c:pt idx="993">
                  <c:v>2.18398224755768</c:v>
                </c:pt>
                <c:pt idx="994">
                  <c:v>2.1903149817467158</c:v>
                </c:pt>
                <c:pt idx="995">
                  <c:v>2.1959524770278405</c:v>
                </c:pt>
                <c:pt idx="996">
                  <c:v>2.1999682239584493</c:v>
                </c:pt>
                <c:pt idx="997">
                  <c:v>2.1836732481065773</c:v>
                </c:pt>
                <c:pt idx="998">
                  <c:v>2.1787309996190203</c:v>
                </c:pt>
                <c:pt idx="999">
                  <c:v>2.1628220345399169</c:v>
                </c:pt>
                <c:pt idx="1000">
                  <c:v>2.1260620924638491</c:v>
                </c:pt>
                <c:pt idx="1001">
                  <c:v>2.140889326837224</c:v>
                </c:pt>
                <c:pt idx="1002">
                  <c:v>2.1627447866485552</c:v>
                </c:pt>
                <c:pt idx="1003">
                  <c:v>2.184909238025333</c:v>
                </c:pt>
                <c:pt idx="1004">
                  <c:v>2.1870712405903321</c:v>
                </c:pt>
                <c:pt idx="1005">
                  <c:v>2.2127881881192444</c:v>
                </c:pt>
                <c:pt idx="1006">
                  <c:v>2.1884612452667627</c:v>
                </c:pt>
                <c:pt idx="1007">
                  <c:v>2.2329441627779931</c:v>
                </c:pt>
                <c:pt idx="1008">
                  <c:v>2.2459183861518159</c:v>
                </c:pt>
                <c:pt idx="1009">
                  <c:v>2.2280791621817979</c:v>
                </c:pt>
                <c:pt idx="1010">
                  <c:v>2.1978834613991554</c:v>
                </c:pt>
                <c:pt idx="1011">
                  <c:v>2.1847544977872575</c:v>
                </c:pt>
                <c:pt idx="1012">
                  <c:v>2.186916989262961</c:v>
                </c:pt>
                <c:pt idx="1013">
                  <c:v>2.2048337055796927</c:v>
                </c:pt>
                <c:pt idx="1014">
                  <c:v>2.2525601197919545</c:v>
                </c:pt>
                <c:pt idx="1015">
                  <c:v>2.2563443596181743</c:v>
                </c:pt>
                <c:pt idx="1016">
                  <c:v>2.301058303208745</c:v>
                </c:pt>
                <c:pt idx="1017">
                  <c:v>2.3236862498193491</c:v>
                </c:pt>
                <c:pt idx="1018">
                  <c:v>2.3323354902417641</c:v>
                </c:pt>
                <c:pt idx="1019">
                  <c:v>2.3107892743368885</c:v>
                </c:pt>
                <c:pt idx="1020">
                  <c:v>2.3447689704903985</c:v>
                </c:pt>
                <c:pt idx="1021">
                  <c:v>2.2922548035733032</c:v>
                </c:pt>
                <c:pt idx="1022">
                  <c:v>2.2695498535266898</c:v>
                </c:pt>
                <c:pt idx="1023">
                  <c:v>2.2751871043524621</c:v>
                </c:pt>
                <c:pt idx="1024">
                  <c:v>2.2890113068722719</c:v>
                </c:pt>
                <c:pt idx="1025">
                  <c:v>2.2956527960570581</c:v>
                </c:pt>
                <c:pt idx="1026">
                  <c:v>2.2947260500447579</c:v>
                </c:pt>
                <c:pt idx="1027">
                  <c:v>2.2685460961927237</c:v>
                </c:pt>
                <c:pt idx="1028">
                  <c:v>2.2487758799657347</c:v>
                </c:pt>
                <c:pt idx="1029">
                  <c:v>2.2540271279043949</c:v>
                </c:pt>
                <c:pt idx="1030">
                  <c:v>2.2670011147085214</c:v>
                </c:pt>
                <c:pt idx="1031">
                  <c:v>2.224140426572855</c:v>
                </c:pt>
                <c:pt idx="1032">
                  <c:v>2.1791940138277983</c:v>
                </c:pt>
                <c:pt idx="1033">
                  <c:v>2.1266675689434869</c:v>
                </c:pt>
                <c:pt idx="1034">
                  <c:v>2.0851586163931142</c:v>
                </c:pt>
                <c:pt idx="1035">
                  <c:v>2.0949345830774146</c:v>
                </c:pt>
                <c:pt idx="1036">
                  <c:v>2.0592445747649069</c:v>
                </c:pt>
                <c:pt idx="1037">
                  <c:v>2.0685546489757956</c:v>
                </c:pt>
                <c:pt idx="1038">
                  <c:v>2.0578478357378001</c:v>
                </c:pt>
                <c:pt idx="1039">
                  <c:v>2.0525718031806686</c:v>
                </c:pt>
                <c:pt idx="1040">
                  <c:v>2.0790292296290014</c:v>
                </c:pt>
                <c:pt idx="1041">
                  <c:v>2.0646751109904184</c:v>
                </c:pt>
                <c:pt idx="1042">
                  <c:v>2.033407552344022</c:v>
                </c:pt>
                <c:pt idx="1043">
                  <c:v>2.0296837166468173</c:v>
                </c:pt>
                <c:pt idx="1044">
                  <c:v>2.0525718031806686</c:v>
                </c:pt>
                <c:pt idx="1045">
                  <c:v>2.0497010772350932</c:v>
                </c:pt>
                <c:pt idx="1046">
                  <c:v>2.0783306235457522</c:v>
                </c:pt>
                <c:pt idx="1047">
                  <c:v>2.0896583139505869</c:v>
                </c:pt>
                <c:pt idx="1048">
                  <c:v>2.0793394276998969</c:v>
                </c:pt>
                <c:pt idx="1049">
                  <c:v>2.1173572581629023</c:v>
                </c:pt>
                <c:pt idx="1050">
                  <c:v>2.1417195760705745</c:v>
                </c:pt>
                <c:pt idx="1051">
                  <c:v>2.1649958340470841</c:v>
                </c:pt>
                <c:pt idx="1052">
                  <c:v>2.2069706869565238</c:v>
                </c:pt>
                <c:pt idx="1053">
                  <c:v>2.2079790179712773</c:v>
                </c:pt>
                <c:pt idx="1054">
                  <c:v>2.2262896780312462</c:v>
                </c:pt>
                <c:pt idx="1055">
                  <c:v>2.2144965682923918</c:v>
                </c:pt>
                <c:pt idx="1056">
                  <c:v>2.2190739947662736</c:v>
                </c:pt>
                <c:pt idx="1057">
                  <c:v>2.1877289437731635</c:v>
                </c:pt>
                <c:pt idx="1058">
                  <c:v>2.1887375113576124</c:v>
                </c:pt>
                <c:pt idx="1059">
                  <c:v>2.1930047397605992</c:v>
                </c:pt>
                <c:pt idx="1060">
                  <c:v>2.1770993863121864</c:v>
                </c:pt>
                <c:pt idx="1061">
                  <c:v>2.1642974645335302</c:v>
                </c:pt>
                <c:pt idx="1062">
                  <c:v>2.1556073133250413</c:v>
                </c:pt>
                <c:pt idx="1063">
                  <c:v>2.1628234776150617</c:v>
                </c:pt>
                <c:pt idx="1064">
                  <c:v>2.1718235903247503</c:v>
                </c:pt>
                <c:pt idx="1065">
                  <c:v>2.1404780583065914</c:v>
                </c:pt>
                <c:pt idx="1066">
                  <c:v>2.1140985973443649</c:v>
                </c:pt>
                <c:pt idx="1067">
                  <c:v>2.1111501424823795</c:v>
                </c:pt>
                <c:pt idx="1068">
                  <c:v>2.021149023271148</c:v>
                </c:pt>
                <c:pt idx="1069">
                  <c:v>2.0098212145814651</c:v>
                </c:pt>
                <c:pt idx="1070">
                  <c:v>1.9981054710188204</c:v>
                </c:pt>
                <c:pt idx="1071">
                  <c:v>2.0092004556994736</c:v>
                </c:pt>
                <c:pt idx="1072">
                  <c:v>2.0248733399934009</c:v>
                </c:pt>
                <c:pt idx="1073">
                  <c:v>1.9988815694487838</c:v>
                </c:pt>
                <c:pt idx="1074">
                  <c:v>2.0327871483165745</c:v>
                </c:pt>
                <c:pt idx="1075">
                  <c:v>2.0597872498759449</c:v>
                </c:pt>
                <c:pt idx="1076">
                  <c:v>2.0395371756778311</c:v>
                </c:pt>
                <c:pt idx="1077">
                  <c:v>2.0711151768504759</c:v>
                </c:pt>
                <c:pt idx="1078">
                  <c:v>2.0365114650388274</c:v>
                </c:pt>
                <c:pt idx="1079">
                  <c:v>2.0091230816376076</c:v>
                </c:pt>
                <c:pt idx="1080">
                  <c:v>2.0656839230302197</c:v>
                </c:pt>
                <c:pt idx="1081">
                  <c:v>2.0712703981135996</c:v>
                </c:pt>
                <c:pt idx="1082">
                  <c:v>2.0915204723117133</c:v>
                </c:pt>
                <c:pt idx="1083">
                  <c:v>2.1476934971162112</c:v>
                </c:pt>
                <c:pt idx="1084">
                  <c:v>2.1402455891521059</c:v>
                </c:pt>
                <c:pt idx="1085">
                  <c:v>2.1030811050104257</c:v>
                </c:pt>
                <c:pt idx="1086">
                  <c:v>2.1147967302882225</c:v>
                </c:pt>
                <c:pt idx="1087">
                  <c:v>2.1415641103520984</c:v>
                </c:pt>
                <c:pt idx="1088">
                  <c:v>2.121314280609337</c:v>
                </c:pt>
                <c:pt idx="1089">
                  <c:v>2.1286074562210233</c:v>
                </c:pt>
                <c:pt idx="1090">
                  <c:v>2.1683319793266791</c:v>
                </c:pt>
                <c:pt idx="1091">
                  <c:v>2.1635990950199768</c:v>
                </c:pt>
                <c:pt idx="1092">
                  <c:v>2.1604954188948673</c:v>
                </c:pt>
                <c:pt idx="1093">
                  <c:v>2.1557630156132137</c:v>
                </c:pt>
                <c:pt idx="1094">
                  <c:v>2.1821424686897837</c:v>
                </c:pt>
                <c:pt idx="1095">
                  <c:v>2.1734097191647233</c:v>
                </c:pt>
                <c:pt idx="1096">
                  <c:v>2.2281465451168416</c:v>
                </c:pt>
                <c:pt idx="1097">
                  <c:v>2.2494328576681659</c:v>
                </c:pt>
                <c:pt idx="1098">
                  <c:v>2.2524739689943716</c:v>
                </c:pt>
                <c:pt idx="1099">
                  <c:v>2.2700956434720569</c:v>
                </c:pt>
                <c:pt idx="1100">
                  <c:v>2.2806999352895141</c:v>
                </c:pt>
                <c:pt idx="1101">
                  <c:v>2.2329809809083287</c:v>
                </c:pt>
                <c:pt idx="1102">
                  <c:v>2.2048327435295962</c:v>
                </c:pt>
                <c:pt idx="1103">
                  <c:v>2.0629224528558585</c:v>
                </c:pt>
                <c:pt idx="1104">
                  <c:v>2.0654177584653843</c:v>
                </c:pt>
                <c:pt idx="1105">
                  <c:v>2.0785946116693856</c:v>
                </c:pt>
                <c:pt idx="1106">
                  <c:v>2.0616746738805913</c:v>
                </c:pt>
                <c:pt idx="1107">
                  <c:v>2.0311093329481351</c:v>
                </c:pt>
                <c:pt idx="1108">
                  <c:v>2.0225327667362949</c:v>
                </c:pt>
                <c:pt idx="1109">
                  <c:v>1.9917333874037031</c:v>
                </c:pt>
                <c:pt idx="1110">
                  <c:v>1.9541505376405135</c:v>
                </c:pt>
                <c:pt idx="1111">
                  <c:v>1.9511096707696605</c:v>
                </c:pt>
                <c:pt idx="1112">
                  <c:v>1.9415188829576397</c:v>
                </c:pt>
                <c:pt idx="1113">
                  <c:v>1.9176592835393709</c:v>
                </c:pt>
                <c:pt idx="1114">
                  <c:v>1.9084585912702012</c:v>
                </c:pt>
                <c:pt idx="1115">
                  <c:v>1.9368405043088688</c:v>
                </c:pt>
                <c:pt idx="1116">
                  <c:v>1.953448800951622</c:v>
                </c:pt>
                <c:pt idx="1117">
                  <c:v>1.8916165006826653</c:v>
                </c:pt>
                <c:pt idx="1118">
                  <c:v>1.8435072063032765</c:v>
                </c:pt>
                <c:pt idx="1119">
                  <c:v>1.9241311207095848</c:v>
                </c:pt>
                <c:pt idx="1120">
                  <c:v>1.9610121076133782</c:v>
                </c:pt>
                <c:pt idx="1121">
                  <c:v>1.950485662997179</c:v>
                </c:pt>
                <c:pt idx="1122">
                  <c:v>1.9675617919848498</c:v>
                </c:pt>
                <c:pt idx="1123">
                  <c:v>1.9547743088432994</c:v>
                </c:pt>
                <c:pt idx="1124">
                  <c:v>1.9214799866413823</c:v>
                </c:pt>
                <c:pt idx="1125">
                  <c:v>1.9201544787497051</c:v>
                </c:pt>
                <c:pt idx="1126">
                  <c:v>1.9128250843175796</c:v>
                </c:pt>
                <c:pt idx="1127">
                  <c:v>1.9484585367014582</c:v>
                </c:pt>
                <c:pt idx="1128">
                  <c:v>1.8909147639937738</c:v>
                </c:pt>
                <c:pt idx="1129">
                  <c:v>1.8471719626617633</c:v>
                </c:pt>
                <c:pt idx="1130">
                  <c:v>1.826821180744113</c:v>
                </c:pt>
                <c:pt idx="1131">
                  <c:v>1.8198035536285324</c:v>
                </c:pt>
                <c:pt idx="1132">
                  <c:v>1.8115386285627328</c:v>
                </c:pt>
                <c:pt idx="1133">
                  <c:v>1.7830005322108449</c:v>
                </c:pt>
                <c:pt idx="1134">
                  <c:v>1.7812071998599066</c:v>
                </c:pt>
                <c:pt idx="1135">
                  <c:v>1.7806614020288833</c:v>
                </c:pt>
                <c:pt idx="1136">
                  <c:v>1.7734878360554343</c:v>
                </c:pt>
                <c:pt idx="1137">
                  <c:v>1.8070161966574865</c:v>
                </c:pt>
                <c:pt idx="1138">
                  <c:v>1.8219088898657114</c:v>
                </c:pt>
                <c:pt idx="1139">
                  <c:v>1.7689653962645313</c:v>
                </c:pt>
                <c:pt idx="1140">
                  <c:v>1.7820648832923229</c:v>
                </c:pt>
                <c:pt idx="1141">
                  <c:v>1.8011681306900582</c:v>
                </c:pt>
                <c:pt idx="1142">
                  <c:v>1.8342286668328489</c:v>
                </c:pt>
                <c:pt idx="1143">
                  <c:v>1.857932319507593</c:v>
                </c:pt>
                <c:pt idx="1144">
                  <c:v>1.809121406724161</c:v>
                </c:pt>
                <c:pt idx="1145">
                  <c:v>1.7775424435014198</c:v>
                </c:pt>
                <c:pt idx="1146">
                  <c:v>1.8176203701900955</c:v>
                </c:pt>
                <c:pt idx="1147">
                  <c:v>1.8152032666363715</c:v>
                </c:pt>
                <c:pt idx="1148">
                  <c:v>1.8311095821348811</c:v>
                </c:pt>
                <c:pt idx="1149">
                  <c:v>1.8318114449942771</c:v>
                </c:pt>
                <c:pt idx="1150">
                  <c:v>1.8417919656089485</c:v>
                </c:pt>
                <c:pt idx="1151">
                  <c:v>1.8684586379532879</c:v>
                </c:pt>
                <c:pt idx="1152">
                  <c:v>1.9114214847692921</c:v>
                </c:pt>
                <c:pt idx="1153">
                  <c:v>1.8910707028516418</c:v>
                </c:pt>
                <c:pt idx="1154">
                  <c:v>1.8841311673926715</c:v>
                </c:pt>
                <c:pt idx="1155">
                  <c:v>1.8687704052698328</c:v>
                </c:pt>
                <c:pt idx="1156">
                  <c:v>1.8245600239339139</c:v>
                </c:pt>
                <c:pt idx="1157">
                  <c:v>1.8361779380416554</c:v>
                </c:pt>
                <c:pt idx="1158">
                  <c:v>1.8767236813039356</c:v>
                </c:pt>
                <c:pt idx="1159">
                  <c:v>1.9105638092225323</c:v>
                </c:pt>
                <c:pt idx="1160">
                  <c:v>1.9536047476951468</c:v>
                </c:pt>
                <c:pt idx="1161">
                  <c:v>1.9560998167349766</c:v>
                </c:pt>
                <c:pt idx="1162">
                  <c:v>1.9588289162892847</c:v>
                </c:pt>
                <c:pt idx="1163">
                  <c:v>2.0035073665398175</c:v>
                </c:pt>
                <c:pt idx="1164">
                  <c:v>2.0103688103421775</c:v>
                </c:pt>
                <c:pt idx="1165">
                  <c:v>2.0500569963425455</c:v>
                </c:pt>
                <c:pt idx="1166">
                  <c:v>2.0945014160785997</c:v>
                </c:pt>
                <c:pt idx="1167">
                  <c:v>2.0719673245520078</c:v>
                </c:pt>
                <c:pt idx="1168">
                  <c:v>2.0772693482330604</c:v>
                </c:pt>
                <c:pt idx="1169">
                  <c:v>2.0530978710990553</c:v>
                </c:pt>
                <c:pt idx="1170">
                  <c:v>2.0160195456406145</c:v>
                </c:pt>
                <c:pt idx="1171">
                  <c:v>2.015862881302346</c:v>
                </c:pt>
                <c:pt idx="1172">
                  <c:v>2.0031637175139241</c:v>
                </c:pt>
                <c:pt idx="1173">
                  <c:v>1.9903862254991962</c:v>
                </c:pt>
                <c:pt idx="1174">
                  <c:v>2.0284833462386045</c:v>
                </c:pt>
                <c:pt idx="1175">
                  <c:v>2.0976228980161529</c:v>
                </c:pt>
                <c:pt idx="1176">
                  <c:v>2.0910382013296904</c:v>
                </c:pt>
                <c:pt idx="1177">
                  <c:v>2.0530194167022446</c:v>
                </c:pt>
                <c:pt idx="1178">
                  <c:v>2.0343626946054845</c:v>
                </c:pt>
                <c:pt idx="1179">
                  <c:v>1.9975197244518195</c:v>
                </c:pt>
                <c:pt idx="1180">
                  <c:v>1.9820770224719841</c:v>
                </c:pt>
                <c:pt idx="1181">
                  <c:v>1.9768248124832277</c:v>
                </c:pt>
                <c:pt idx="1182">
                  <c:v>1.8893423483105056</c:v>
                </c:pt>
                <c:pt idx="1183">
                  <c:v>1.8574377784440106</c:v>
                </c:pt>
                <c:pt idx="1184">
                  <c:v>1.8892637756288468</c:v>
                </c:pt>
                <c:pt idx="1185">
                  <c:v>1.9255581800860471</c:v>
                </c:pt>
                <c:pt idx="1186">
                  <c:v>1.8929481436151223</c:v>
                </c:pt>
                <c:pt idx="1187">
                  <c:v>1.9132510359406696</c:v>
                </c:pt>
                <c:pt idx="1188">
                  <c:v>1.8115015738627012</c:v>
                </c:pt>
                <c:pt idx="1189">
                  <c:v>1.7618026572974974</c:v>
                </c:pt>
                <c:pt idx="1190">
                  <c:v>1.76156742027757</c:v>
                </c:pt>
                <c:pt idx="1191">
                  <c:v>1.7676818873795295</c:v>
                </c:pt>
                <c:pt idx="1192">
                  <c:v>1.8238087101224221</c:v>
                </c:pt>
                <c:pt idx="1193">
                  <c:v>1.8046816401563117</c:v>
                </c:pt>
                <c:pt idx="1194">
                  <c:v>1.8264739200875295</c:v>
                </c:pt>
                <c:pt idx="1195">
                  <c:v>1.8078956523875802</c:v>
                </c:pt>
                <c:pt idx="1196">
                  <c:v>1.828433663448207</c:v>
                </c:pt>
                <c:pt idx="1197">
                  <c:v>1.9148972140551135</c:v>
                </c:pt>
                <c:pt idx="1198">
                  <c:v>1.9551893151751267</c:v>
                </c:pt>
                <c:pt idx="1199">
                  <c:v>2.0265237211627749</c:v>
                </c:pt>
                <c:pt idx="1200">
                  <c:v>2.0403987073106338</c:v>
                </c:pt>
                <c:pt idx="1201">
                  <c:v>1.9965006926011557</c:v>
                </c:pt>
                <c:pt idx="1202">
                  <c:v>2.0456506807296941</c:v>
                </c:pt>
                <c:pt idx="1203">
                  <c:v>2.0077887891245569</c:v>
                </c:pt>
                <c:pt idx="1204">
                  <c:v>1.9798035955802251</c:v>
                </c:pt>
                <c:pt idx="1205">
                  <c:v>2.0566250937220136</c:v>
                </c:pt>
                <c:pt idx="1206">
                  <c:v>2.0908815369914215</c:v>
                </c:pt>
                <c:pt idx="1207">
                  <c:v>2.0958199451642483</c:v>
                </c:pt>
                <c:pt idx="1208">
                  <c:v>2.0863349197775998</c:v>
                </c:pt>
                <c:pt idx="1209">
                  <c:v>2.0730870720078647</c:v>
                </c:pt>
                <c:pt idx="1210">
                  <c:v>2.0396933589910518</c:v>
                </c:pt>
                <c:pt idx="1211">
                  <c:v>1.9676532340579644</c:v>
                </c:pt>
                <c:pt idx="1212">
                  <c:v>1.8815817109797588</c:v>
                </c:pt>
                <c:pt idx="1213">
                  <c:v>1.8381540441396313</c:v>
                </c:pt>
                <c:pt idx="1214">
                  <c:v>1.8923210052369985</c:v>
                </c:pt>
                <c:pt idx="1215">
                  <c:v>1.846662990846732</c:v>
                </c:pt>
                <c:pt idx="1216">
                  <c:v>1.862355486768448</c:v>
                </c:pt>
                <c:pt idx="1217">
                  <c:v>1.9465743615873017</c:v>
                </c:pt>
                <c:pt idx="1218">
                  <c:v>1.987264262536595</c:v>
                </c:pt>
                <c:pt idx="1219">
                  <c:v>2.0369439223285544</c:v>
                </c:pt>
                <c:pt idx="1220">
                  <c:v>2.0632819835940022</c:v>
                </c:pt>
                <c:pt idx="1221">
                  <c:v>2.0449872052462834</c:v>
                </c:pt>
                <c:pt idx="1222">
                  <c:v>1.9945190507722963</c:v>
                </c:pt>
                <c:pt idx="1223">
                  <c:v>1.9963328385162717</c:v>
                </c:pt>
                <c:pt idx="1224">
                  <c:v>2.0154949207973729</c:v>
                </c:pt>
                <c:pt idx="1225">
                  <c:v>2.037653599873571</c:v>
                </c:pt>
                <c:pt idx="1226">
                  <c:v>2.018254947896589</c:v>
                </c:pt>
                <c:pt idx="1227">
                  <c:v>2.0363131723197401</c:v>
                </c:pt>
                <c:pt idx="1228">
                  <c:v>2.028033091022091</c:v>
                </c:pt>
                <c:pt idx="1229">
                  <c:v>2.0109212321246854</c:v>
                </c:pt>
                <c:pt idx="1230">
                  <c:v>2.0344204491539055</c:v>
                </c:pt>
                <c:pt idx="1231">
                  <c:v>2.0147064261153451</c:v>
                </c:pt>
                <c:pt idx="1232">
                  <c:v>2.0180972032233755</c:v>
                </c:pt>
                <c:pt idx="1233">
                  <c:v>2.0227498352035784</c:v>
                </c:pt>
                <c:pt idx="1234">
                  <c:v>2.0281909539801526</c:v>
                </c:pt>
                <c:pt idx="1235">
                  <c:v>1.9654998899438347</c:v>
                </c:pt>
                <c:pt idx="1236">
                  <c:v>2.0278754646337256</c:v>
                </c:pt>
                <c:pt idx="1237">
                  <c:v>1.9693639010715054</c:v>
                </c:pt>
                <c:pt idx="1238">
                  <c:v>2.0139966302854804</c:v>
                </c:pt>
                <c:pt idx="1239">
                  <c:v>2.0471164823366852</c:v>
                </c:pt>
                <c:pt idx="1240">
                  <c:v>2.0292948197237584</c:v>
                </c:pt>
                <c:pt idx="1241">
                  <c:v>2.0422274147167627</c:v>
                </c:pt>
                <c:pt idx="1242">
                  <c:v>2.0367073605183297</c:v>
                </c:pt>
                <c:pt idx="1243">
                  <c:v>2.1204529934318868</c:v>
                </c:pt>
                <c:pt idx="1244">
                  <c:v>2.1356722553339629</c:v>
                </c:pt>
                <c:pt idx="1245">
                  <c:v>2.1182450174893219</c:v>
                </c:pt>
                <c:pt idx="1246">
                  <c:v>2.1025526398524534</c:v>
                </c:pt>
                <c:pt idx="1247">
                  <c:v>2.119900942275236</c:v>
                </c:pt>
                <c:pt idx="1248">
                  <c:v>2.1391419599781956</c:v>
                </c:pt>
                <c:pt idx="1249">
                  <c:v>2.1463968664987449</c:v>
                </c:pt>
                <c:pt idx="1250">
                  <c:v>2.1527842325162161</c:v>
                </c:pt>
                <c:pt idx="1251">
                  <c:v>2.1778605650799965</c:v>
                </c:pt>
                <c:pt idx="1252">
                  <c:v>2.1905565982627757</c:v>
                </c:pt>
                <c:pt idx="1253">
                  <c:v>2.1602757008469897</c:v>
                </c:pt>
                <c:pt idx="1254">
                  <c:v>2.1900045392204683</c:v>
                </c:pt>
                <c:pt idx="1255">
                  <c:v>2.2199699394041708</c:v>
                </c:pt>
                <c:pt idx="1256">
                  <c:v>2.1957611552291252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19-3D40-A154-E63C2AA6B0A8}"/>
            </c:ext>
          </c:extLst>
        </c:ser>
        <c:ser>
          <c:idx val="2"/>
          <c:order val="2"/>
          <c:tx>
            <c:strRef>
              <c:f>'2) 미국 레버리지 상품과 일반리츠상품의 차이'!$M$1:$M$2</c:f>
              <c:strCache>
                <c:ptCount val="2"/>
                <c:pt idx="0">
                  <c:v>DRN</c:v>
                </c:pt>
                <c:pt idx="1">
                  <c:v>Adj Close</c:v>
                </c:pt>
              </c:strCache>
            </c:strRef>
          </c:tx>
          <c:spPr>
            <a:ln w="28575" cap="rnd">
              <a:solidFill>
                <a:srgbClr val="BA9F87"/>
              </a:solidFill>
              <a:round/>
            </a:ln>
            <a:effectLst/>
          </c:spPr>
          <c:marker>
            <c:symbol val="none"/>
          </c:marker>
          <c:cat>
            <c:numRef>
              <c:f>'2) 미국 레버리지 상품과 일반리츠상품의 차이'!$J$3:$J$1259</c:f>
              <c:numCache>
                <c:formatCode>m/d/yy</c:formatCode>
                <c:ptCount val="1257"/>
                <c:pt idx="0">
                  <c:v>42965</c:v>
                </c:pt>
                <c:pt idx="1">
                  <c:v>42968</c:v>
                </c:pt>
                <c:pt idx="2">
                  <c:v>42969</c:v>
                </c:pt>
                <c:pt idx="3">
                  <c:v>42970</c:v>
                </c:pt>
                <c:pt idx="4">
                  <c:v>42971</c:v>
                </c:pt>
                <c:pt idx="5">
                  <c:v>42972</c:v>
                </c:pt>
                <c:pt idx="6">
                  <c:v>42975</c:v>
                </c:pt>
                <c:pt idx="7">
                  <c:v>42976</c:v>
                </c:pt>
                <c:pt idx="8">
                  <c:v>42977</c:v>
                </c:pt>
                <c:pt idx="9">
                  <c:v>42978</c:v>
                </c:pt>
                <c:pt idx="10">
                  <c:v>42979</c:v>
                </c:pt>
                <c:pt idx="11">
                  <c:v>42983</c:v>
                </c:pt>
                <c:pt idx="12">
                  <c:v>42984</c:v>
                </c:pt>
                <c:pt idx="13">
                  <c:v>42985</c:v>
                </c:pt>
                <c:pt idx="14">
                  <c:v>42986</c:v>
                </c:pt>
                <c:pt idx="15">
                  <c:v>42989</c:v>
                </c:pt>
                <c:pt idx="16">
                  <c:v>42990</c:v>
                </c:pt>
                <c:pt idx="17">
                  <c:v>42991</c:v>
                </c:pt>
                <c:pt idx="18">
                  <c:v>42992</c:v>
                </c:pt>
                <c:pt idx="19">
                  <c:v>42993</c:v>
                </c:pt>
                <c:pt idx="20">
                  <c:v>42996</c:v>
                </c:pt>
                <c:pt idx="21">
                  <c:v>42997</c:v>
                </c:pt>
                <c:pt idx="22">
                  <c:v>42998</c:v>
                </c:pt>
                <c:pt idx="23">
                  <c:v>42999</c:v>
                </c:pt>
                <c:pt idx="24">
                  <c:v>43000</c:v>
                </c:pt>
                <c:pt idx="25">
                  <c:v>43003</c:v>
                </c:pt>
                <c:pt idx="26">
                  <c:v>43004</c:v>
                </c:pt>
                <c:pt idx="27">
                  <c:v>43005</c:v>
                </c:pt>
                <c:pt idx="28">
                  <c:v>43006</c:v>
                </c:pt>
                <c:pt idx="29">
                  <c:v>43007</c:v>
                </c:pt>
                <c:pt idx="30">
                  <c:v>43010</c:v>
                </c:pt>
                <c:pt idx="31">
                  <c:v>43011</c:v>
                </c:pt>
                <c:pt idx="32">
                  <c:v>43012</c:v>
                </c:pt>
                <c:pt idx="33">
                  <c:v>43013</c:v>
                </c:pt>
                <c:pt idx="34">
                  <c:v>43014</c:v>
                </c:pt>
                <c:pt idx="35">
                  <c:v>43017</c:v>
                </c:pt>
                <c:pt idx="36">
                  <c:v>43018</c:v>
                </c:pt>
                <c:pt idx="37">
                  <c:v>43019</c:v>
                </c:pt>
                <c:pt idx="38">
                  <c:v>43020</c:v>
                </c:pt>
                <c:pt idx="39">
                  <c:v>43021</c:v>
                </c:pt>
                <c:pt idx="40">
                  <c:v>43024</c:v>
                </c:pt>
                <c:pt idx="41">
                  <c:v>43025</c:v>
                </c:pt>
                <c:pt idx="42">
                  <c:v>43026</c:v>
                </c:pt>
                <c:pt idx="43">
                  <c:v>43027</c:v>
                </c:pt>
                <c:pt idx="44">
                  <c:v>43028</c:v>
                </c:pt>
                <c:pt idx="45">
                  <c:v>43031</c:v>
                </c:pt>
                <c:pt idx="46">
                  <c:v>43032</c:v>
                </c:pt>
                <c:pt idx="47">
                  <c:v>43033</c:v>
                </c:pt>
                <c:pt idx="48">
                  <c:v>43034</c:v>
                </c:pt>
                <c:pt idx="49">
                  <c:v>43035</c:v>
                </c:pt>
                <c:pt idx="50">
                  <c:v>43038</c:v>
                </c:pt>
                <c:pt idx="51">
                  <c:v>43039</c:v>
                </c:pt>
                <c:pt idx="52">
                  <c:v>43040</c:v>
                </c:pt>
                <c:pt idx="53">
                  <c:v>43041</c:v>
                </c:pt>
                <c:pt idx="54">
                  <c:v>43042</c:v>
                </c:pt>
                <c:pt idx="55">
                  <c:v>43045</c:v>
                </c:pt>
                <c:pt idx="56">
                  <c:v>43046</c:v>
                </c:pt>
                <c:pt idx="57">
                  <c:v>43047</c:v>
                </c:pt>
                <c:pt idx="58">
                  <c:v>43048</c:v>
                </c:pt>
                <c:pt idx="59">
                  <c:v>43049</c:v>
                </c:pt>
                <c:pt idx="60">
                  <c:v>43052</c:v>
                </c:pt>
                <c:pt idx="61">
                  <c:v>43053</c:v>
                </c:pt>
                <c:pt idx="62">
                  <c:v>43054</c:v>
                </c:pt>
                <c:pt idx="63">
                  <c:v>43055</c:v>
                </c:pt>
                <c:pt idx="64">
                  <c:v>43056</c:v>
                </c:pt>
                <c:pt idx="65">
                  <c:v>43059</c:v>
                </c:pt>
                <c:pt idx="66">
                  <c:v>43060</c:v>
                </c:pt>
                <c:pt idx="67">
                  <c:v>43061</c:v>
                </c:pt>
                <c:pt idx="68">
                  <c:v>43063</c:v>
                </c:pt>
                <c:pt idx="69">
                  <c:v>43066</c:v>
                </c:pt>
                <c:pt idx="70">
                  <c:v>43067</c:v>
                </c:pt>
                <c:pt idx="71">
                  <c:v>43068</c:v>
                </c:pt>
                <c:pt idx="72">
                  <c:v>43069</c:v>
                </c:pt>
                <c:pt idx="73">
                  <c:v>43070</c:v>
                </c:pt>
                <c:pt idx="74">
                  <c:v>43073</c:v>
                </c:pt>
                <c:pt idx="75">
                  <c:v>43074</c:v>
                </c:pt>
                <c:pt idx="76">
                  <c:v>43075</c:v>
                </c:pt>
                <c:pt idx="77">
                  <c:v>43076</c:v>
                </c:pt>
                <c:pt idx="78">
                  <c:v>43077</c:v>
                </c:pt>
                <c:pt idx="79">
                  <c:v>43080</c:v>
                </c:pt>
                <c:pt idx="80">
                  <c:v>43081</c:v>
                </c:pt>
                <c:pt idx="81">
                  <c:v>43082</c:v>
                </c:pt>
                <c:pt idx="82">
                  <c:v>43083</c:v>
                </c:pt>
                <c:pt idx="83">
                  <c:v>43084</c:v>
                </c:pt>
                <c:pt idx="84">
                  <c:v>43087</c:v>
                </c:pt>
                <c:pt idx="85">
                  <c:v>43088</c:v>
                </c:pt>
                <c:pt idx="86">
                  <c:v>43089</c:v>
                </c:pt>
                <c:pt idx="87">
                  <c:v>43090</c:v>
                </c:pt>
                <c:pt idx="88">
                  <c:v>43091</c:v>
                </c:pt>
                <c:pt idx="89">
                  <c:v>43095</c:v>
                </c:pt>
                <c:pt idx="90">
                  <c:v>43096</c:v>
                </c:pt>
                <c:pt idx="91">
                  <c:v>43097</c:v>
                </c:pt>
                <c:pt idx="92">
                  <c:v>43098</c:v>
                </c:pt>
                <c:pt idx="93">
                  <c:v>43102</c:v>
                </c:pt>
                <c:pt idx="94">
                  <c:v>43103</c:v>
                </c:pt>
                <c:pt idx="95">
                  <c:v>43104</c:v>
                </c:pt>
                <c:pt idx="96">
                  <c:v>43105</c:v>
                </c:pt>
                <c:pt idx="97">
                  <c:v>43108</c:v>
                </c:pt>
                <c:pt idx="98">
                  <c:v>43109</c:v>
                </c:pt>
                <c:pt idx="99">
                  <c:v>43110</c:v>
                </c:pt>
                <c:pt idx="100">
                  <c:v>43111</c:v>
                </c:pt>
                <c:pt idx="101">
                  <c:v>43112</c:v>
                </c:pt>
                <c:pt idx="102">
                  <c:v>43116</c:v>
                </c:pt>
                <c:pt idx="103">
                  <c:v>43117</c:v>
                </c:pt>
                <c:pt idx="104">
                  <c:v>43118</c:v>
                </c:pt>
                <c:pt idx="105">
                  <c:v>43119</c:v>
                </c:pt>
                <c:pt idx="106">
                  <c:v>43122</c:v>
                </c:pt>
                <c:pt idx="107">
                  <c:v>43123</c:v>
                </c:pt>
                <c:pt idx="108">
                  <c:v>43124</c:v>
                </c:pt>
                <c:pt idx="109">
                  <c:v>43125</c:v>
                </c:pt>
                <c:pt idx="110">
                  <c:v>43126</c:v>
                </c:pt>
                <c:pt idx="111">
                  <c:v>43129</c:v>
                </c:pt>
                <c:pt idx="112">
                  <c:v>43130</c:v>
                </c:pt>
                <c:pt idx="113">
                  <c:v>43131</c:v>
                </c:pt>
                <c:pt idx="114">
                  <c:v>43132</c:v>
                </c:pt>
                <c:pt idx="115">
                  <c:v>43133</c:v>
                </c:pt>
                <c:pt idx="116">
                  <c:v>43136</c:v>
                </c:pt>
                <c:pt idx="117">
                  <c:v>43137</c:v>
                </c:pt>
                <c:pt idx="118">
                  <c:v>43138</c:v>
                </c:pt>
                <c:pt idx="119">
                  <c:v>43139</c:v>
                </c:pt>
                <c:pt idx="120">
                  <c:v>43140</c:v>
                </c:pt>
                <c:pt idx="121">
                  <c:v>43143</c:v>
                </c:pt>
                <c:pt idx="122">
                  <c:v>43144</c:v>
                </c:pt>
                <c:pt idx="123">
                  <c:v>43145</c:v>
                </c:pt>
                <c:pt idx="124">
                  <c:v>43146</c:v>
                </c:pt>
                <c:pt idx="125">
                  <c:v>43147</c:v>
                </c:pt>
                <c:pt idx="126">
                  <c:v>43151</c:v>
                </c:pt>
                <c:pt idx="127">
                  <c:v>43152</c:v>
                </c:pt>
                <c:pt idx="128">
                  <c:v>43153</c:v>
                </c:pt>
                <c:pt idx="129">
                  <c:v>43154</c:v>
                </c:pt>
                <c:pt idx="130">
                  <c:v>43157</c:v>
                </c:pt>
                <c:pt idx="131">
                  <c:v>43158</c:v>
                </c:pt>
                <c:pt idx="132">
                  <c:v>43159</c:v>
                </c:pt>
                <c:pt idx="133">
                  <c:v>43160</c:v>
                </c:pt>
                <c:pt idx="134">
                  <c:v>43161</c:v>
                </c:pt>
                <c:pt idx="135">
                  <c:v>43164</c:v>
                </c:pt>
                <c:pt idx="136">
                  <c:v>43165</c:v>
                </c:pt>
                <c:pt idx="137">
                  <c:v>43166</c:v>
                </c:pt>
                <c:pt idx="138">
                  <c:v>43167</c:v>
                </c:pt>
                <c:pt idx="139">
                  <c:v>43168</c:v>
                </c:pt>
                <c:pt idx="140">
                  <c:v>43171</c:v>
                </c:pt>
                <c:pt idx="141">
                  <c:v>43172</c:v>
                </c:pt>
                <c:pt idx="142">
                  <c:v>43173</c:v>
                </c:pt>
                <c:pt idx="143">
                  <c:v>43174</c:v>
                </c:pt>
                <c:pt idx="144">
                  <c:v>43175</c:v>
                </c:pt>
                <c:pt idx="145">
                  <c:v>43178</c:v>
                </c:pt>
                <c:pt idx="146">
                  <c:v>43179</c:v>
                </c:pt>
                <c:pt idx="147">
                  <c:v>43180</c:v>
                </c:pt>
                <c:pt idx="148">
                  <c:v>43181</c:v>
                </c:pt>
                <c:pt idx="149">
                  <c:v>43182</c:v>
                </c:pt>
                <c:pt idx="150">
                  <c:v>43185</c:v>
                </c:pt>
                <c:pt idx="151">
                  <c:v>43186</c:v>
                </c:pt>
                <c:pt idx="152">
                  <c:v>43187</c:v>
                </c:pt>
                <c:pt idx="153">
                  <c:v>43188</c:v>
                </c:pt>
                <c:pt idx="154">
                  <c:v>43192</c:v>
                </c:pt>
                <c:pt idx="155">
                  <c:v>43193</c:v>
                </c:pt>
                <c:pt idx="156">
                  <c:v>43194</c:v>
                </c:pt>
                <c:pt idx="157">
                  <c:v>43195</c:v>
                </c:pt>
                <c:pt idx="158">
                  <c:v>43196</c:v>
                </c:pt>
                <c:pt idx="159">
                  <c:v>43199</c:v>
                </c:pt>
                <c:pt idx="160">
                  <c:v>43200</c:v>
                </c:pt>
                <c:pt idx="161">
                  <c:v>43201</c:v>
                </c:pt>
                <c:pt idx="162">
                  <c:v>43202</c:v>
                </c:pt>
                <c:pt idx="163">
                  <c:v>43203</c:v>
                </c:pt>
                <c:pt idx="164">
                  <c:v>43206</c:v>
                </c:pt>
                <c:pt idx="165">
                  <c:v>43207</c:v>
                </c:pt>
                <c:pt idx="166">
                  <c:v>43208</c:v>
                </c:pt>
                <c:pt idx="167">
                  <c:v>43209</c:v>
                </c:pt>
                <c:pt idx="168">
                  <c:v>43210</c:v>
                </c:pt>
                <c:pt idx="169">
                  <c:v>43213</c:v>
                </c:pt>
                <c:pt idx="170">
                  <c:v>43214</c:v>
                </c:pt>
                <c:pt idx="171">
                  <c:v>43215</c:v>
                </c:pt>
                <c:pt idx="172">
                  <c:v>43216</c:v>
                </c:pt>
                <c:pt idx="173">
                  <c:v>43217</c:v>
                </c:pt>
                <c:pt idx="174">
                  <c:v>43220</c:v>
                </c:pt>
                <c:pt idx="175">
                  <c:v>43221</c:v>
                </c:pt>
                <c:pt idx="176">
                  <c:v>43222</c:v>
                </c:pt>
                <c:pt idx="177">
                  <c:v>43223</c:v>
                </c:pt>
                <c:pt idx="178">
                  <c:v>43224</c:v>
                </c:pt>
                <c:pt idx="179">
                  <c:v>43227</c:v>
                </c:pt>
                <c:pt idx="180">
                  <c:v>43228</c:v>
                </c:pt>
                <c:pt idx="181">
                  <c:v>43229</c:v>
                </c:pt>
                <c:pt idx="182">
                  <c:v>43230</c:v>
                </c:pt>
                <c:pt idx="183">
                  <c:v>43231</c:v>
                </c:pt>
                <c:pt idx="184">
                  <c:v>43234</c:v>
                </c:pt>
                <c:pt idx="185">
                  <c:v>43235</c:v>
                </c:pt>
                <c:pt idx="186">
                  <c:v>43236</c:v>
                </c:pt>
                <c:pt idx="187">
                  <c:v>43237</c:v>
                </c:pt>
                <c:pt idx="188">
                  <c:v>43238</c:v>
                </c:pt>
                <c:pt idx="189">
                  <c:v>43241</c:v>
                </c:pt>
                <c:pt idx="190">
                  <c:v>43242</c:v>
                </c:pt>
                <c:pt idx="191">
                  <c:v>43243</c:v>
                </c:pt>
                <c:pt idx="192">
                  <c:v>43244</c:v>
                </c:pt>
                <c:pt idx="193">
                  <c:v>43245</c:v>
                </c:pt>
                <c:pt idx="194">
                  <c:v>43249</c:v>
                </c:pt>
                <c:pt idx="195">
                  <c:v>43250</c:v>
                </c:pt>
                <c:pt idx="196">
                  <c:v>43251</c:v>
                </c:pt>
                <c:pt idx="197">
                  <c:v>43252</c:v>
                </c:pt>
                <c:pt idx="198">
                  <c:v>43255</c:v>
                </c:pt>
                <c:pt idx="199">
                  <c:v>43256</c:v>
                </c:pt>
                <c:pt idx="200">
                  <c:v>43257</c:v>
                </c:pt>
                <c:pt idx="201">
                  <c:v>43258</c:v>
                </c:pt>
                <c:pt idx="202">
                  <c:v>43259</c:v>
                </c:pt>
                <c:pt idx="203">
                  <c:v>43262</c:v>
                </c:pt>
                <c:pt idx="204">
                  <c:v>43263</c:v>
                </c:pt>
                <c:pt idx="205">
                  <c:v>43264</c:v>
                </c:pt>
                <c:pt idx="206">
                  <c:v>43265</c:v>
                </c:pt>
                <c:pt idx="207">
                  <c:v>43266</c:v>
                </c:pt>
                <c:pt idx="208">
                  <c:v>43269</c:v>
                </c:pt>
                <c:pt idx="209">
                  <c:v>43270</c:v>
                </c:pt>
                <c:pt idx="210">
                  <c:v>43271</c:v>
                </c:pt>
                <c:pt idx="211">
                  <c:v>43272</c:v>
                </c:pt>
                <c:pt idx="212">
                  <c:v>43273</c:v>
                </c:pt>
                <c:pt idx="213">
                  <c:v>43276</c:v>
                </c:pt>
                <c:pt idx="214">
                  <c:v>43277</c:v>
                </c:pt>
                <c:pt idx="215">
                  <c:v>43278</c:v>
                </c:pt>
                <c:pt idx="216">
                  <c:v>43279</c:v>
                </c:pt>
                <c:pt idx="217">
                  <c:v>43280</c:v>
                </c:pt>
                <c:pt idx="218">
                  <c:v>43283</c:v>
                </c:pt>
                <c:pt idx="219">
                  <c:v>43284</c:v>
                </c:pt>
                <c:pt idx="220">
                  <c:v>43286</c:v>
                </c:pt>
                <c:pt idx="221">
                  <c:v>43287</c:v>
                </c:pt>
                <c:pt idx="222">
                  <c:v>43290</c:v>
                </c:pt>
                <c:pt idx="223">
                  <c:v>43291</c:v>
                </c:pt>
                <c:pt idx="224">
                  <c:v>43292</c:v>
                </c:pt>
                <c:pt idx="225">
                  <c:v>43293</c:v>
                </c:pt>
                <c:pt idx="226">
                  <c:v>43294</c:v>
                </c:pt>
                <c:pt idx="227">
                  <c:v>43297</c:v>
                </c:pt>
                <c:pt idx="228">
                  <c:v>43298</c:v>
                </c:pt>
                <c:pt idx="229">
                  <c:v>43299</c:v>
                </c:pt>
                <c:pt idx="230">
                  <c:v>43300</c:v>
                </c:pt>
                <c:pt idx="231">
                  <c:v>43301</c:v>
                </c:pt>
                <c:pt idx="232">
                  <c:v>43304</c:v>
                </c:pt>
                <c:pt idx="233">
                  <c:v>43305</c:v>
                </c:pt>
                <c:pt idx="234">
                  <c:v>43306</c:v>
                </c:pt>
                <c:pt idx="235">
                  <c:v>43307</c:v>
                </c:pt>
                <c:pt idx="236">
                  <c:v>43308</c:v>
                </c:pt>
                <c:pt idx="237">
                  <c:v>43311</c:v>
                </c:pt>
                <c:pt idx="238">
                  <c:v>43312</c:v>
                </c:pt>
                <c:pt idx="239">
                  <c:v>43313</c:v>
                </c:pt>
                <c:pt idx="240">
                  <c:v>43314</c:v>
                </c:pt>
                <c:pt idx="241">
                  <c:v>43315</c:v>
                </c:pt>
                <c:pt idx="242">
                  <c:v>43318</c:v>
                </c:pt>
                <c:pt idx="243">
                  <c:v>43319</c:v>
                </c:pt>
                <c:pt idx="244">
                  <c:v>43320</c:v>
                </c:pt>
                <c:pt idx="245">
                  <c:v>43321</c:v>
                </c:pt>
                <c:pt idx="246">
                  <c:v>43322</c:v>
                </c:pt>
                <c:pt idx="247">
                  <c:v>43325</c:v>
                </c:pt>
                <c:pt idx="248">
                  <c:v>43326</c:v>
                </c:pt>
                <c:pt idx="249">
                  <c:v>43327</c:v>
                </c:pt>
                <c:pt idx="250">
                  <c:v>43328</c:v>
                </c:pt>
                <c:pt idx="251">
                  <c:v>43329</c:v>
                </c:pt>
                <c:pt idx="252">
                  <c:v>43332</c:v>
                </c:pt>
                <c:pt idx="253">
                  <c:v>43333</c:v>
                </c:pt>
                <c:pt idx="254">
                  <c:v>43334</c:v>
                </c:pt>
                <c:pt idx="255">
                  <c:v>43335</c:v>
                </c:pt>
                <c:pt idx="256">
                  <c:v>43336</c:v>
                </c:pt>
                <c:pt idx="257">
                  <c:v>43339</c:v>
                </c:pt>
                <c:pt idx="258">
                  <c:v>43340</c:v>
                </c:pt>
                <c:pt idx="259">
                  <c:v>43341</c:v>
                </c:pt>
                <c:pt idx="260">
                  <c:v>43342</c:v>
                </c:pt>
                <c:pt idx="261">
                  <c:v>43343</c:v>
                </c:pt>
                <c:pt idx="262">
                  <c:v>43347</c:v>
                </c:pt>
                <c:pt idx="263">
                  <c:v>43348</c:v>
                </c:pt>
                <c:pt idx="264">
                  <c:v>43349</c:v>
                </c:pt>
                <c:pt idx="265">
                  <c:v>43350</c:v>
                </c:pt>
                <c:pt idx="266">
                  <c:v>43353</c:v>
                </c:pt>
                <c:pt idx="267">
                  <c:v>43354</c:v>
                </c:pt>
                <c:pt idx="268">
                  <c:v>43355</c:v>
                </c:pt>
                <c:pt idx="269">
                  <c:v>43356</c:v>
                </c:pt>
                <c:pt idx="270">
                  <c:v>43357</c:v>
                </c:pt>
                <c:pt idx="271">
                  <c:v>43360</c:v>
                </c:pt>
                <c:pt idx="272">
                  <c:v>43361</c:v>
                </c:pt>
                <c:pt idx="273">
                  <c:v>43362</c:v>
                </c:pt>
                <c:pt idx="274">
                  <c:v>43363</c:v>
                </c:pt>
                <c:pt idx="275">
                  <c:v>43364</c:v>
                </c:pt>
                <c:pt idx="276">
                  <c:v>43367</c:v>
                </c:pt>
                <c:pt idx="277">
                  <c:v>43368</c:v>
                </c:pt>
                <c:pt idx="278">
                  <c:v>43369</c:v>
                </c:pt>
                <c:pt idx="279">
                  <c:v>43370</c:v>
                </c:pt>
                <c:pt idx="280">
                  <c:v>43371</c:v>
                </c:pt>
                <c:pt idx="281">
                  <c:v>43374</c:v>
                </c:pt>
                <c:pt idx="282">
                  <c:v>43375</c:v>
                </c:pt>
                <c:pt idx="283">
                  <c:v>43376</c:v>
                </c:pt>
                <c:pt idx="284">
                  <c:v>43377</c:v>
                </c:pt>
                <c:pt idx="285">
                  <c:v>43378</c:v>
                </c:pt>
                <c:pt idx="286">
                  <c:v>43381</c:v>
                </c:pt>
                <c:pt idx="287">
                  <c:v>43382</c:v>
                </c:pt>
                <c:pt idx="288">
                  <c:v>43383</c:v>
                </c:pt>
                <c:pt idx="289">
                  <c:v>43384</c:v>
                </c:pt>
                <c:pt idx="290">
                  <c:v>43385</c:v>
                </c:pt>
                <c:pt idx="291">
                  <c:v>43388</c:v>
                </c:pt>
                <c:pt idx="292">
                  <c:v>43389</c:v>
                </c:pt>
                <c:pt idx="293">
                  <c:v>43390</c:v>
                </c:pt>
                <c:pt idx="294">
                  <c:v>43391</c:v>
                </c:pt>
                <c:pt idx="295">
                  <c:v>43392</c:v>
                </c:pt>
                <c:pt idx="296">
                  <c:v>43395</c:v>
                </c:pt>
                <c:pt idx="297">
                  <c:v>43396</c:v>
                </c:pt>
                <c:pt idx="298">
                  <c:v>43397</c:v>
                </c:pt>
                <c:pt idx="299">
                  <c:v>43398</c:v>
                </c:pt>
                <c:pt idx="300">
                  <c:v>43399</c:v>
                </c:pt>
                <c:pt idx="301">
                  <c:v>43402</c:v>
                </c:pt>
                <c:pt idx="302">
                  <c:v>43403</c:v>
                </c:pt>
                <c:pt idx="303">
                  <c:v>43404</c:v>
                </c:pt>
                <c:pt idx="304">
                  <c:v>43405</c:v>
                </c:pt>
                <c:pt idx="305">
                  <c:v>43406</c:v>
                </c:pt>
                <c:pt idx="306">
                  <c:v>43409</c:v>
                </c:pt>
                <c:pt idx="307">
                  <c:v>43410</c:v>
                </c:pt>
                <c:pt idx="308">
                  <c:v>43411</c:v>
                </c:pt>
                <c:pt idx="309">
                  <c:v>43412</c:v>
                </c:pt>
                <c:pt idx="310">
                  <c:v>43413</c:v>
                </c:pt>
                <c:pt idx="311">
                  <c:v>43416</c:v>
                </c:pt>
                <c:pt idx="312">
                  <c:v>43417</c:v>
                </c:pt>
                <c:pt idx="313">
                  <c:v>43418</c:v>
                </c:pt>
                <c:pt idx="314">
                  <c:v>43419</c:v>
                </c:pt>
                <c:pt idx="315">
                  <c:v>43420</c:v>
                </c:pt>
                <c:pt idx="316">
                  <c:v>43423</c:v>
                </c:pt>
                <c:pt idx="317">
                  <c:v>43424</c:v>
                </c:pt>
                <c:pt idx="318">
                  <c:v>43425</c:v>
                </c:pt>
                <c:pt idx="319">
                  <c:v>43427</c:v>
                </c:pt>
                <c:pt idx="320">
                  <c:v>43430</c:v>
                </c:pt>
                <c:pt idx="321">
                  <c:v>43431</c:v>
                </c:pt>
                <c:pt idx="322">
                  <c:v>43432</c:v>
                </c:pt>
                <c:pt idx="323">
                  <c:v>43433</c:v>
                </c:pt>
                <c:pt idx="324">
                  <c:v>43434</c:v>
                </c:pt>
                <c:pt idx="325">
                  <c:v>43437</c:v>
                </c:pt>
                <c:pt idx="326">
                  <c:v>43438</c:v>
                </c:pt>
                <c:pt idx="327">
                  <c:v>43440</c:v>
                </c:pt>
                <c:pt idx="328">
                  <c:v>43441</c:v>
                </c:pt>
                <c:pt idx="329">
                  <c:v>43444</c:v>
                </c:pt>
                <c:pt idx="330">
                  <c:v>43445</c:v>
                </c:pt>
                <c:pt idx="331">
                  <c:v>43446</c:v>
                </c:pt>
                <c:pt idx="332">
                  <c:v>43447</c:v>
                </c:pt>
                <c:pt idx="333">
                  <c:v>43448</c:v>
                </c:pt>
                <c:pt idx="334">
                  <c:v>43451</c:v>
                </c:pt>
                <c:pt idx="335">
                  <c:v>43452</c:v>
                </c:pt>
                <c:pt idx="336">
                  <c:v>43453</c:v>
                </c:pt>
                <c:pt idx="337">
                  <c:v>43454</c:v>
                </c:pt>
                <c:pt idx="338">
                  <c:v>43455</c:v>
                </c:pt>
                <c:pt idx="339">
                  <c:v>43458</c:v>
                </c:pt>
                <c:pt idx="340">
                  <c:v>43460</c:v>
                </c:pt>
                <c:pt idx="341">
                  <c:v>43461</c:v>
                </c:pt>
                <c:pt idx="342">
                  <c:v>43462</c:v>
                </c:pt>
                <c:pt idx="343">
                  <c:v>43465</c:v>
                </c:pt>
                <c:pt idx="344">
                  <c:v>43467</c:v>
                </c:pt>
                <c:pt idx="345">
                  <c:v>43468</c:v>
                </c:pt>
                <c:pt idx="346">
                  <c:v>43469</c:v>
                </c:pt>
                <c:pt idx="347">
                  <c:v>43472</c:v>
                </c:pt>
                <c:pt idx="348">
                  <c:v>43473</c:v>
                </c:pt>
                <c:pt idx="349">
                  <c:v>43474</c:v>
                </c:pt>
                <c:pt idx="350">
                  <c:v>43475</c:v>
                </c:pt>
                <c:pt idx="351">
                  <c:v>43476</c:v>
                </c:pt>
                <c:pt idx="352">
                  <c:v>43479</c:v>
                </c:pt>
                <c:pt idx="353">
                  <c:v>43480</c:v>
                </c:pt>
                <c:pt idx="354">
                  <c:v>43481</c:v>
                </c:pt>
                <c:pt idx="355">
                  <c:v>43482</c:v>
                </c:pt>
                <c:pt idx="356">
                  <c:v>43483</c:v>
                </c:pt>
                <c:pt idx="357">
                  <c:v>43487</c:v>
                </c:pt>
                <c:pt idx="358">
                  <c:v>43488</c:v>
                </c:pt>
                <c:pt idx="359">
                  <c:v>43489</c:v>
                </c:pt>
                <c:pt idx="360">
                  <c:v>43490</c:v>
                </c:pt>
                <c:pt idx="361">
                  <c:v>43493</c:v>
                </c:pt>
                <c:pt idx="362">
                  <c:v>43494</c:v>
                </c:pt>
                <c:pt idx="363">
                  <c:v>43495</c:v>
                </c:pt>
                <c:pt idx="364">
                  <c:v>43496</c:v>
                </c:pt>
                <c:pt idx="365">
                  <c:v>43497</c:v>
                </c:pt>
                <c:pt idx="366">
                  <c:v>43500</c:v>
                </c:pt>
                <c:pt idx="367">
                  <c:v>43501</c:v>
                </c:pt>
                <c:pt idx="368">
                  <c:v>43502</c:v>
                </c:pt>
                <c:pt idx="369">
                  <c:v>43503</c:v>
                </c:pt>
                <c:pt idx="370">
                  <c:v>43504</c:v>
                </c:pt>
                <c:pt idx="371">
                  <c:v>43507</c:v>
                </c:pt>
                <c:pt idx="372">
                  <c:v>43508</c:v>
                </c:pt>
                <c:pt idx="373">
                  <c:v>43509</c:v>
                </c:pt>
                <c:pt idx="374">
                  <c:v>43510</c:v>
                </c:pt>
                <c:pt idx="375">
                  <c:v>43511</c:v>
                </c:pt>
                <c:pt idx="376">
                  <c:v>43515</c:v>
                </c:pt>
                <c:pt idx="377">
                  <c:v>43516</c:v>
                </c:pt>
                <c:pt idx="378">
                  <c:v>43517</c:v>
                </c:pt>
                <c:pt idx="379">
                  <c:v>43518</c:v>
                </c:pt>
                <c:pt idx="380">
                  <c:v>43521</c:v>
                </c:pt>
                <c:pt idx="381">
                  <c:v>43522</c:v>
                </c:pt>
                <c:pt idx="382">
                  <c:v>43523</c:v>
                </c:pt>
                <c:pt idx="383">
                  <c:v>43524</c:v>
                </c:pt>
                <c:pt idx="384">
                  <c:v>43525</c:v>
                </c:pt>
                <c:pt idx="385">
                  <c:v>43528</c:v>
                </c:pt>
                <c:pt idx="386">
                  <c:v>43529</c:v>
                </c:pt>
                <c:pt idx="387">
                  <c:v>43530</c:v>
                </c:pt>
                <c:pt idx="388">
                  <c:v>43531</c:v>
                </c:pt>
                <c:pt idx="389">
                  <c:v>43532</c:v>
                </c:pt>
                <c:pt idx="390">
                  <c:v>43535</c:v>
                </c:pt>
                <c:pt idx="391">
                  <c:v>43536</c:v>
                </c:pt>
                <c:pt idx="392">
                  <c:v>43537</c:v>
                </c:pt>
                <c:pt idx="393">
                  <c:v>43538</c:v>
                </c:pt>
                <c:pt idx="394">
                  <c:v>43539</c:v>
                </c:pt>
                <c:pt idx="395">
                  <c:v>43542</c:v>
                </c:pt>
                <c:pt idx="396">
                  <c:v>43543</c:v>
                </c:pt>
                <c:pt idx="397">
                  <c:v>43544</c:v>
                </c:pt>
                <c:pt idx="398">
                  <c:v>43545</c:v>
                </c:pt>
                <c:pt idx="399">
                  <c:v>43546</c:v>
                </c:pt>
                <c:pt idx="400">
                  <c:v>43549</c:v>
                </c:pt>
                <c:pt idx="401">
                  <c:v>43550</c:v>
                </c:pt>
                <c:pt idx="402">
                  <c:v>43551</c:v>
                </c:pt>
                <c:pt idx="403">
                  <c:v>43552</c:v>
                </c:pt>
                <c:pt idx="404">
                  <c:v>43553</c:v>
                </c:pt>
                <c:pt idx="405">
                  <c:v>43556</c:v>
                </c:pt>
                <c:pt idx="406">
                  <c:v>43557</c:v>
                </c:pt>
                <c:pt idx="407">
                  <c:v>43558</c:v>
                </c:pt>
                <c:pt idx="408">
                  <c:v>43559</c:v>
                </c:pt>
                <c:pt idx="409">
                  <c:v>43560</c:v>
                </c:pt>
                <c:pt idx="410">
                  <c:v>43563</c:v>
                </c:pt>
                <c:pt idx="411">
                  <c:v>43564</c:v>
                </c:pt>
                <c:pt idx="412">
                  <c:v>43565</c:v>
                </c:pt>
                <c:pt idx="413">
                  <c:v>43566</c:v>
                </c:pt>
                <c:pt idx="414">
                  <c:v>43567</c:v>
                </c:pt>
                <c:pt idx="415">
                  <c:v>43570</c:v>
                </c:pt>
                <c:pt idx="416">
                  <c:v>43571</c:v>
                </c:pt>
                <c:pt idx="417">
                  <c:v>43572</c:v>
                </c:pt>
                <c:pt idx="418">
                  <c:v>43573</c:v>
                </c:pt>
                <c:pt idx="419">
                  <c:v>43577</c:v>
                </c:pt>
                <c:pt idx="420">
                  <c:v>43578</c:v>
                </c:pt>
                <c:pt idx="421">
                  <c:v>43579</c:v>
                </c:pt>
                <c:pt idx="422">
                  <c:v>43580</c:v>
                </c:pt>
                <c:pt idx="423">
                  <c:v>43581</c:v>
                </c:pt>
                <c:pt idx="424">
                  <c:v>43584</c:v>
                </c:pt>
                <c:pt idx="425">
                  <c:v>43585</c:v>
                </c:pt>
                <c:pt idx="426">
                  <c:v>43586</c:v>
                </c:pt>
                <c:pt idx="427">
                  <c:v>43587</c:v>
                </c:pt>
                <c:pt idx="428">
                  <c:v>43588</c:v>
                </c:pt>
                <c:pt idx="429">
                  <c:v>43591</c:v>
                </c:pt>
                <c:pt idx="430">
                  <c:v>43592</c:v>
                </c:pt>
                <c:pt idx="431">
                  <c:v>43593</c:v>
                </c:pt>
                <c:pt idx="432">
                  <c:v>43594</c:v>
                </c:pt>
                <c:pt idx="433">
                  <c:v>43595</c:v>
                </c:pt>
                <c:pt idx="434">
                  <c:v>43598</c:v>
                </c:pt>
                <c:pt idx="435">
                  <c:v>43599</c:v>
                </c:pt>
                <c:pt idx="436">
                  <c:v>43600</c:v>
                </c:pt>
                <c:pt idx="437">
                  <c:v>43601</c:v>
                </c:pt>
                <c:pt idx="438">
                  <c:v>43602</c:v>
                </c:pt>
                <c:pt idx="439">
                  <c:v>43605</c:v>
                </c:pt>
                <c:pt idx="440">
                  <c:v>43606</c:v>
                </c:pt>
                <c:pt idx="441">
                  <c:v>43607</c:v>
                </c:pt>
                <c:pt idx="442">
                  <c:v>43608</c:v>
                </c:pt>
                <c:pt idx="443">
                  <c:v>43609</c:v>
                </c:pt>
                <c:pt idx="444">
                  <c:v>43613</c:v>
                </c:pt>
                <c:pt idx="445">
                  <c:v>43614</c:v>
                </c:pt>
                <c:pt idx="446">
                  <c:v>43615</c:v>
                </c:pt>
                <c:pt idx="447">
                  <c:v>43616</c:v>
                </c:pt>
                <c:pt idx="448">
                  <c:v>43619</c:v>
                </c:pt>
                <c:pt idx="449">
                  <c:v>43620</c:v>
                </c:pt>
                <c:pt idx="450">
                  <c:v>43621</c:v>
                </c:pt>
                <c:pt idx="451">
                  <c:v>43622</c:v>
                </c:pt>
                <c:pt idx="452">
                  <c:v>43623</c:v>
                </c:pt>
                <c:pt idx="453">
                  <c:v>43626</c:v>
                </c:pt>
                <c:pt idx="454">
                  <c:v>43627</c:v>
                </c:pt>
                <c:pt idx="455">
                  <c:v>43628</c:v>
                </c:pt>
                <c:pt idx="456">
                  <c:v>43629</c:v>
                </c:pt>
                <c:pt idx="457">
                  <c:v>43630</c:v>
                </c:pt>
                <c:pt idx="458">
                  <c:v>43633</c:v>
                </c:pt>
                <c:pt idx="459">
                  <c:v>43634</c:v>
                </c:pt>
                <c:pt idx="460">
                  <c:v>43635</c:v>
                </c:pt>
                <c:pt idx="461">
                  <c:v>43636</c:v>
                </c:pt>
                <c:pt idx="462">
                  <c:v>43637</c:v>
                </c:pt>
                <c:pt idx="463">
                  <c:v>43640</c:v>
                </c:pt>
                <c:pt idx="464">
                  <c:v>43641</c:v>
                </c:pt>
                <c:pt idx="465">
                  <c:v>43642</c:v>
                </c:pt>
                <c:pt idx="466">
                  <c:v>43643</c:v>
                </c:pt>
                <c:pt idx="467">
                  <c:v>43644</c:v>
                </c:pt>
                <c:pt idx="468">
                  <c:v>43647</c:v>
                </c:pt>
                <c:pt idx="469">
                  <c:v>43648</c:v>
                </c:pt>
                <c:pt idx="470">
                  <c:v>43649</c:v>
                </c:pt>
                <c:pt idx="471">
                  <c:v>43651</c:v>
                </c:pt>
                <c:pt idx="472">
                  <c:v>43654</c:v>
                </c:pt>
                <c:pt idx="473">
                  <c:v>43655</c:v>
                </c:pt>
                <c:pt idx="474">
                  <c:v>43656</c:v>
                </c:pt>
                <c:pt idx="475">
                  <c:v>43657</c:v>
                </c:pt>
                <c:pt idx="476">
                  <c:v>43658</c:v>
                </c:pt>
                <c:pt idx="477">
                  <c:v>43661</c:v>
                </c:pt>
                <c:pt idx="478">
                  <c:v>43662</c:v>
                </c:pt>
                <c:pt idx="479">
                  <c:v>43663</c:v>
                </c:pt>
                <c:pt idx="480">
                  <c:v>43664</c:v>
                </c:pt>
                <c:pt idx="481">
                  <c:v>43665</c:v>
                </c:pt>
                <c:pt idx="482">
                  <c:v>43668</c:v>
                </c:pt>
                <c:pt idx="483">
                  <c:v>43669</c:v>
                </c:pt>
                <c:pt idx="484">
                  <c:v>43670</c:v>
                </c:pt>
                <c:pt idx="485">
                  <c:v>43671</c:v>
                </c:pt>
                <c:pt idx="486">
                  <c:v>43672</c:v>
                </c:pt>
                <c:pt idx="487">
                  <c:v>43675</c:v>
                </c:pt>
                <c:pt idx="488">
                  <c:v>43676</c:v>
                </c:pt>
                <c:pt idx="489">
                  <c:v>43677</c:v>
                </c:pt>
                <c:pt idx="490">
                  <c:v>43678</c:v>
                </c:pt>
                <c:pt idx="491">
                  <c:v>43679</c:v>
                </c:pt>
                <c:pt idx="492">
                  <c:v>43682</c:v>
                </c:pt>
                <c:pt idx="493">
                  <c:v>43683</c:v>
                </c:pt>
                <c:pt idx="494">
                  <c:v>43684</c:v>
                </c:pt>
                <c:pt idx="495">
                  <c:v>43685</c:v>
                </c:pt>
                <c:pt idx="496">
                  <c:v>43686</c:v>
                </c:pt>
                <c:pt idx="497">
                  <c:v>43689</c:v>
                </c:pt>
                <c:pt idx="498">
                  <c:v>43690</c:v>
                </c:pt>
                <c:pt idx="499">
                  <c:v>43691</c:v>
                </c:pt>
                <c:pt idx="500">
                  <c:v>43692</c:v>
                </c:pt>
                <c:pt idx="501">
                  <c:v>43693</c:v>
                </c:pt>
                <c:pt idx="502">
                  <c:v>43696</c:v>
                </c:pt>
                <c:pt idx="503">
                  <c:v>43697</c:v>
                </c:pt>
                <c:pt idx="504">
                  <c:v>43698</c:v>
                </c:pt>
                <c:pt idx="505">
                  <c:v>43699</c:v>
                </c:pt>
                <c:pt idx="506">
                  <c:v>43700</c:v>
                </c:pt>
                <c:pt idx="507">
                  <c:v>43703</c:v>
                </c:pt>
                <c:pt idx="508">
                  <c:v>43704</c:v>
                </c:pt>
                <c:pt idx="509">
                  <c:v>43705</c:v>
                </c:pt>
                <c:pt idx="510">
                  <c:v>43706</c:v>
                </c:pt>
                <c:pt idx="511">
                  <c:v>43707</c:v>
                </c:pt>
                <c:pt idx="512">
                  <c:v>43711</c:v>
                </c:pt>
                <c:pt idx="513">
                  <c:v>43712</c:v>
                </c:pt>
                <c:pt idx="514">
                  <c:v>43713</c:v>
                </c:pt>
                <c:pt idx="515">
                  <c:v>43714</c:v>
                </c:pt>
                <c:pt idx="516">
                  <c:v>43717</c:v>
                </c:pt>
                <c:pt idx="517">
                  <c:v>43718</c:v>
                </c:pt>
                <c:pt idx="518">
                  <c:v>43719</c:v>
                </c:pt>
                <c:pt idx="519">
                  <c:v>43720</c:v>
                </c:pt>
                <c:pt idx="520">
                  <c:v>43721</c:v>
                </c:pt>
                <c:pt idx="521">
                  <c:v>43724</c:v>
                </c:pt>
                <c:pt idx="522">
                  <c:v>43725</c:v>
                </c:pt>
                <c:pt idx="523">
                  <c:v>43726</c:v>
                </c:pt>
                <c:pt idx="524">
                  <c:v>43727</c:v>
                </c:pt>
                <c:pt idx="525">
                  <c:v>43728</c:v>
                </c:pt>
                <c:pt idx="526">
                  <c:v>43731</c:v>
                </c:pt>
                <c:pt idx="527">
                  <c:v>43732</c:v>
                </c:pt>
                <c:pt idx="528">
                  <c:v>43733</c:v>
                </c:pt>
                <c:pt idx="529">
                  <c:v>43734</c:v>
                </c:pt>
                <c:pt idx="530">
                  <c:v>43735</c:v>
                </c:pt>
                <c:pt idx="531">
                  <c:v>43738</c:v>
                </c:pt>
                <c:pt idx="532">
                  <c:v>43739</c:v>
                </c:pt>
                <c:pt idx="533">
                  <c:v>43740</c:v>
                </c:pt>
                <c:pt idx="534">
                  <c:v>43741</c:v>
                </c:pt>
                <c:pt idx="535">
                  <c:v>43742</c:v>
                </c:pt>
                <c:pt idx="536">
                  <c:v>43745</c:v>
                </c:pt>
                <c:pt idx="537">
                  <c:v>43746</c:v>
                </c:pt>
                <c:pt idx="538">
                  <c:v>43747</c:v>
                </c:pt>
                <c:pt idx="539">
                  <c:v>43748</c:v>
                </c:pt>
                <c:pt idx="540">
                  <c:v>43749</c:v>
                </c:pt>
                <c:pt idx="541">
                  <c:v>43752</c:v>
                </c:pt>
                <c:pt idx="542">
                  <c:v>43753</c:v>
                </c:pt>
                <c:pt idx="543">
                  <c:v>43754</c:v>
                </c:pt>
                <c:pt idx="544">
                  <c:v>43755</c:v>
                </c:pt>
                <c:pt idx="545">
                  <c:v>43756</c:v>
                </c:pt>
                <c:pt idx="546">
                  <c:v>43759</c:v>
                </c:pt>
                <c:pt idx="547">
                  <c:v>43760</c:v>
                </c:pt>
                <c:pt idx="548">
                  <c:v>43761</c:v>
                </c:pt>
                <c:pt idx="549">
                  <c:v>43762</c:v>
                </c:pt>
                <c:pt idx="550">
                  <c:v>43763</c:v>
                </c:pt>
                <c:pt idx="551">
                  <c:v>43766</c:v>
                </c:pt>
                <c:pt idx="552">
                  <c:v>43767</c:v>
                </c:pt>
                <c:pt idx="553">
                  <c:v>43768</c:v>
                </c:pt>
                <c:pt idx="554">
                  <c:v>43769</c:v>
                </c:pt>
                <c:pt idx="555">
                  <c:v>43770</c:v>
                </c:pt>
                <c:pt idx="556">
                  <c:v>43773</c:v>
                </c:pt>
                <c:pt idx="557">
                  <c:v>43774</c:v>
                </c:pt>
                <c:pt idx="558">
                  <c:v>43775</c:v>
                </c:pt>
                <c:pt idx="559">
                  <c:v>43776</c:v>
                </c:pt>
                <c:pt idx="560">
                  <c:v>43777</c:v>
                </c:pt>
                <c:pt idx="561">
                  <c:v>43780</c:v>
                </c:pt>
                <c:pt idx="562">
                  <c:v>43781</c:v>
                </c:pt>
                <c:pt idx="563">
                  <c:v>43782</c:v>
                </c:pt>
                <c:pt idx="564">
                  <c:v>43783</c:v>
                </c:pt>
                <c:pt idx="565">
                  <c:v>43784</c:v>
                </c:pt>
                <c:pt idx="566">
                  <c:v>43787</c:v>
                </c:pt>
                <c:pt idx="567">
                  <c:v>43788</c:v>
                </c:pt>
                <c:pt idx="568">
                  <c:v>43789</c:v>
                </c:pt>
                <c:pt idx="569">
                  <c:v>43790</c:v>
                </c:pt>
                <c:pt idx="570">
                  <c:v>43791</c:v>
                </c:pt>
                <c:pt idx="571">
                  <c:v>43794</c:v>
                </c:pt>
                <c:pt idx="572">
                  <c:v>43795</c:v>
                </c:pt>
                <c:pt idx="573">
                  <c:v>43796</c:v>
                </c:pt>
                <c:pt idx="574">
                  <c:v>43798</c:v>
                </c:pt>
                <c:pt idx="575">
                  <c:v>43801</c:v>
                </c:pt>
                <c:pt idx="576">
                  <c:v>43802</c:v>
                </c:pt>
                <c:pt idx="577">
                  <c:v>43803</c:v>
                </c:pt>
                <c:pt idx="578">
                  <c:v>43804</c:v>
                </c:pt>
                <c:pt idx="579">
                  <c:v>43805</c:v>
                </c:pt>
                <c:pt idx="580">
                  <c:v>43808</c:v>
                </c:pt>
                <c:pt idx="581">
                  <c:v>43809</c:v>
                </c:pt>
                <c:pt idx="582">
                  <c:v>43810</c:v>
                </c:pt>
                <c:pt idx="583">
                  <c:v>43811</c:v>
                </c:pt>
                <c:pt idx="584">
                  <c:v>43812</c:v>
                </c:pt>
                <c:pt idx="585">
                  <c:v>43815</c:v>
                </c:pt>
                <c:pt idx="586">
                  <c:v>43816</c:v>
                </c:pt>
                <c:pt idx="587">
                  <c:v>43817</c:v>
                </c:pt>
                <c:pt idx="588">
                  <c:v>43818</c:v>
                </c:pt>
                <c:pt idx="589">
                  <c:v>43819</c:v>
                </c:pt>
                <c:pt idx="590">
                  <c:v>43822</c:v>
                </c:pt>
                <c:pt idx="591">
                  <c:v>43823</c:v>
                </c:pt>
                <c:pt idx="592">
                  <c:v>43825</c:v>
                </c:pt>
                <c:pt idx="593">
                  <c:v>43826</c:v>
                </c:pt>
                <c:pt idx="594">
                  <c:v>43829</c:v>
                </c:pt>
                <c:pt idx="595">
                  <c:v>43830</c:v>
                </c:pt>
                <c:pt idx="596">
                  <c:v>43832</c:v>
                </c:pt>
                <c:pt idx="597">
                  <c:v>43833</c:v>
                </c:pt>
                <c:pt idx="598">
                  <c:v>43836</c:v>
                </c:pt>
                <c:pt idx="599">
                  <c:v>43837</c:v>
                </c:pt>
                <c:pt idx="600">
                  <c:v>43838</c:v>
                </c:pt>
                <c:pt idx="601">
                  <c:v>43839</c:v>
                </c:pt>
                <c:pt idx="602">
                  <c:v>43840</c:v>
                </c:pt>
                <c:pt idx="603">
                  <c:v>43843</c:v>
                </c:pt>
                <c:pt idx="604">
                  <c:v>43844</c:v>
                </c:pt>
                <c:pt idx="605">
                  <c:v>43845</c:v>
                </c:pt>
                <c:pt idx="606">
                  <c:v>43846</c:v>
                </c:pt>
                <c:pt idx="607">
                  <c:v>43847</c:v>
                </c:pt>
                <c:pt idx="608">
                  <c:v>43851</c:v>
                </c:pt>
                <c:pt idx="609">
                  <c:v>43852</c:v>
                </c:pt>
                <c:pt idx="610">
                  <c:v>43853</c:v>
                </c:pt>
                <c:pt idx="611">
                  <c:v>43854</c:v>
                </c:pt>
                <c:pt idx="612">
                  <c:v>43857</c:v>
                </c:pt>
                <c:pt idx="613">
                  <c:v>43858</c:v>
                </c:pt>
                <c:pt idx="614">
                  <c:v>43859</c:v>
                </c:pt>
                <c:pt idx="615">
                  <c:v>43860</c:v>
                </c:pt>
                <c:pt idx="616">
                  <c:v>43861</c:v>
                </c:pt>
                <c:pt idx="617">
                  <c:v>43864</c:v>
                </c:pt>
                <c:pt idx="618">
                  <c:v>43865</c:v>
                </c:pt>
                <c:pt idx="619">
                  <c:v>43866</c:v>
                </c:pt>
                <c:pt idx="620">
                  <c:v>43867</c:v>
                </c:pt>
                <c:pt idx="621">
                  <c:v>43868</c:v>
                </c:pt>
                <c:pt idx="622">
                  <c:v>43871</c:v>
                </c:pt>
                <c:pt idx="623">
                  <c:v>43872</c:v>
                </c:pt>
                <c:pt idx="624">
                  <c:v>43873</c:v>
                </c:pt>
                <c:pt idx="625">
                  <c:v>43874</c:v>
                </c:pt>
                <c:pt idx="626">
                  <c:v>43875</c:v>
                </c:pt>
                <c:pt idx="627">
                  <c:v>43879</c:v>
                </c:pt>
                <c:pt idx="628">
                  <c:v>43880</c:v>
                </c:pt>
                <c:pt idx="629">
                  <c:v>43881</c:v>
                </c:pt>
                <c:pt idx="630">
                  <c:v>43882</c:v>
                </c:pt>
                <c:pt idx="631">
                  <c:v>43885</c:v>
                </c:pt>
                <c:pt idx="632">
                  <c:v>43886</c:v>
                </c:pt>
                <c:pt idx="633">
                  <c:v>43887</c:v>
                </c:pt>
                <c:pt idx="634">
                  <c:v>43888</c:v>
                </c:pt>
                <c:pt idx="635">
                  <c:v>43889</c:v>
                </c:pt>
                <c:pt idx="636">
                  <c:v>43892</c:v>
                </c:pt>
                <c:pt idx="637">
                  <c:v>43893</c:v>
                </c:pt>
                <c:pt idx="638">
                  <c:v>43894</c:v>
                </c:pt>
                <c:pt idx="639">
                  <c:v>43895</c:v>
                </c:pt>
                <c:pt idx="640">
                  <c:v>43896</c:v>
                </c:pt>
                <c:pt idx="641">
                  <c:v>43899</c:v>
                </c:pt>
                <c:pt idx="642">
                  <c:v>43900</c:v>
                </c:pt>
                <c:pt idx="643">
                  <c:v>43901</c:v>
                </c:pt>
                <c:pt idx="644">
                  <c:v>43902</c:v>
                </c:pt>
                <c:pt idx="645">
                  <c:v>43903</c:v>
                </c:pt>
                <c:pt idx="646">
                  <c:v>43906</c:v>
                </c:pt>
                <c:pt idx="647">
                  <c:v>43907</c:v>
                </c:pt>
                <c:pt idx="648">
                  <c:v>43908</c:v>
                </c:pt>
                <c:pt idx="649">
                  <c:v>43909</c:v>
                </c:pt>
                <c:pt idx="650">
                  <c:v>43910</c:v>
                </c:pt>
                <c:pt idx="651">
                  <c:v>43913</c:v>
                </c:pt>
                <c:pt idx="652">
                  <c:v>43914</c:v>
                </c:pt>
                <c:pt idx="653">
                  <c:v>43915</c:v>
                </c:pt>
                <c:pt idx="654">
                  <c:v>43916</c:v>
                </c:pt>
                <c:pt idx="655">
                  <c:v>43917</c:v>
                </c:pt>
                <c:pt idx="656">
                  <c:v>43920</c:v>
                </c:pt>
                <c:pt idx="657">
                  <c:v>43921</c:v>
                </c:pt>
                <c:pt idx="658">
                  <c:v>43922</c:v>
                </c:pt>
                <c:pt idx="659">
                  <c:v>43923</c:v>
                </c:pt>
                <c:pt idx="660">
                  <c:v>43924</c:v>
                </c:pt>
                <c:pt idx="661">
                  <c:v>43927</c:v>
                </c:pt>
                <c:pt idx="662">
                  <c:v>43928</c:v>
                </c:pt>
                <c:pt idx="663">
                  <c:v>43929</c:v>
                </c:pt>
                <c:pt idx="664">
                  <c:v>43930</c:v>
                </c:pt>
                <c:pt idx="665">
                  <c:v>43934</c:v>
                </c:pt>
                <c:pt idx="666">
                  <c:v>43935</c:v>
                </c:pt>
                <c:pt idx="667">
                  <c:v>43936</c:v>
                </c:pt>
                <c:pt idx="668">
                  <c:v>43937</c:v>
                </c:pt>
                <c:pt idx="669">
                  <c:v>43938</c:v>
                </c:pt>
                <c:pt idx="670">
                  <c:v>43941</c:v>
                </c:pt>
                <c:pt idx="671">
                  <c:v>43942</c:v>
                </c:pt>
                <c:pt idx="672">
                  <c:v>43943</c:v>
                </c:pt>
                <c:pt idx="673">
                  <c:v>43944</c:v>
                </c:pt>
                <c:pt idx="674">
                  <c:v>43945</c:v>
                </c:pt>
                <c:pt idx="675">
                  <c:v>43948</c:v>
                </c:pt>
                <c:pt idx="676">
                  <c:v>43949</c:v>
                </c:pt>
                <c:pt idx="677">
                  <c:v>43950</c:v>
                </c:pt>
                <c:pt idx="678">
                  <c:v>43951</c:v>
                </c:pt>
                <c:pt idx="679">
                  <c:v>43952</c:v>
                </c:pt>
                <c:pt idx="680">
                  <c:v>43955</c:v>
                </c:pt>
                <c:pt idx="681">
                  <c:v>43956</c:v>
                </c:pt>
                <c:pt idx="682">
                  <c:v>43957</c:v>
                </c:pt>
                <c:pt idx="683">
                  <c:v>43958</c:v>
                </c:pt>
                <c:pt idx="684">
                  <c:v>43959</c:v>
                </c:pt>
                <c:pt idx="685">
                  <c:v>43962</c:v>
                </c:pt>
                <c:pt idx="686">
                  <c:v>43963</c:v>
                </c:pt>
                <c:pt idx="687">
                  <c:v>43964</c:v>
                </c:pt>
                <c:pt idx="688">
                  <c:v>43965</c:v>
                </c:pt>
                <c:pt idx="689">
                  <c:v>43966</c:v>
                </c:pt>
                <c:pt idx="690">
                  <c:v>43969</c:v>
                </c:pt>
                <c:pt idx="691">
                  <c:v>43970</c:v>
                </c:pt>
                <c:pt idx="692">
                  <c:v>43971</c:v>
                </c:pt>
                <c:pt idx="693">
                  <c:v>43972</c:v>
                </c:pt>
                <c:pt idx="694">
                  <c:v>43973</c:v>
                </c:pt>
                <c:pt idx="695">
                  <c:v>43977</c:v>
                </c:pt>
                <c:pt idx="696">
                  <c:v>43978</c:v>
                </c:pt>
                <c:pt idx="697">
                  <c:v>43979</c:v>
                </c:pt>
                <c:pt idx="698">
                  <c:v>43980</c:v>
                </c:pt>
                <c:pt idx="699">
                  <c:v>43983</c:v>
                </c:pt>
                <c:pt idx="700">
                  <c:v>43984</c:v>
                </c:pt>
                <c:pt idx="701">
                  <c:v>43985</c:v>
                </c:pt>
                <c:pt idx="702">
                  <c:v>43986</c:v>
                </c:pt>
                <c:pt idx="703">
                  <c:v>43987</c:v>
                </c:pt>
                <c:pt idx="704">
                  <c:v>43990</c:v>
                </c:pt>
                <c:pt idx="705">
                  <c:v>43991</c:v>
                </c:pt>
                <c:pt idx="706">
                  <c:v>43992</c:v>
                </c:pt>
                <c:pt idx="707">
                  <c:v>43993</c:v>
                </c:pt>
                <c:pt idx="708">
                  <c:v>43994</c:v>
                </c:pt>
                <c:pt idx="709">
                  <c:v>43997</c:v>
                </c:pt>
                <c:pt idx="710">
                  <c:v>43998</c:v>
                </c:pt>
                <c:pt idx="711">
                  <c:v>43999</c:v>
                </c:pt>
                <c:pt idx="712">
                  <c:v>44000</c:v>
                </c:pt>
                <c:pt idx="713">
                  <c:v>44001</c:v>
                </c:pt>
                <c:pt idx="714">
                  <c:v>44004</c:v>
                </c:pt>
                <c:pt idx="715">
                  <c:v>44005</c:v>
                </c:pt>
                <c:pt idx="716">
                  <c:v>44006</c:v>
                </c:pt>
                <c:pt idx="717">
                  <c:v>44007</c:v>
                </c:pt>
                <c:pt idx="718">
                  <c:v>44008</c:v>
                </c:pt>
                <c:pt idx="719">
                  <c:v>44011</c:v>
                </c:pt>
                <c:pt idx="720">
                  <c:v>44012</c:v>
                </c:pt>
                <c:pt idx="721">
                  <c:v>44013</c:v>
                </c:pt>
                <c:pt idx="722">
                  <c:v>44014</c:v>
                </c:pt>
                <c:pt idx="723">
                  <c:v>44018</c:v>
                </c:pt>
                <c:pt idx="724">
                  <c:v>44019</c:v>
                </c:pt>
                <c:pt idx="725">
                  <c:v>44020</c:v>
                </c:pt>
                <c:pt idx="726">
                  <c:v>44021</c:v>
                </c:pt>
                <c:pt idx="727">
                  <c:v>44022</c:v>
                </c:pt>
                <c:pt idx="728">
                  <c:v>44025</c:v>
                </c:pt>
                <c:pt idx="729">
                  <c:v>44026</c:v>
                </c:pt>
                <c:pt idx="730">
                  <c:v>44027</c:v>
                </c:pt>
                <c:pt idx="731">
                  <c:v>44028</c:v>
                </c:pt>
                <c:pt idx="732">
                  <c:v>44029</c:v>
                </c:pt>
                <c:pt idx="733">
                  <c:v>44032</c:v>
                </c:pt>
                <c:pt idx="734">
                  <c:v>44033</c:v>
                </c:pt>
                <c:pt idx="735">
                  <c:v>44034</c:v>
                </c:pt>
                <c:pt idx="736">
                  <c:v>44035</c:v>
                </c:pt>
                <c:pt idx="737">
                  <c:v>44036</c:v>
                </c:pt>
                <c:pt idx="738">
                  <c:v>44039</c:v>
                </c:pt>
                <c:pt idx="739">
                  <c:v>44040</c:v>
                </c:pt>
                <c:pt idx="740">
                  <c:v>44041</c:v>
                </c:pt>
                <c:pt idx="741">
                  <c:v>44042</c:v>
                </c:pt>
                <c:pt idx="742">
                  <c:v>44043</c:v>
                </c:pt>
                <c:pt idx="743">
                  <c:v>44046</c:v>
                </c:pt>
                <c:pt idx="744">
                  <c:v>44047</c:v>
                </c:pt>
                <c:pt idx="745">
                  <c:v>44048</c:v>
                </c:pt>
                <c:pt idx="746">
                  <c:v>44049</c:v>
                </c:pt>
                <c:pt idx="747">
                  <c:v>44050</c:v>
                </c:pt>
                <c:pt idx="748">
                  <c:v>44053</c:v>
                </c:pt>
                <c:pt idx="749">
                  <c:v>44054</c:v>
                </c:pt>
                <c:pt idx="750">
                  <c:v>44055</c:v>
                </c:pt>
                <c:pt idx="751">
                  <c:v>44056</c:v>
                </c:pt>
                <c:pt idx="752">
                  <c:v>44057</c:v>
                </c:pt>
                <c:pt idx="753">
                  <c:v>44060</c:v>
                </c:pt>
                <c:pt idx="754">
                  <c:v>44061</c:v>
                </c:pt>
                <c:pt idx="755">
                  <c:v>44062</c:v>
                </c:pt>
                <c:pt idx="756">
                  <c:v>44063</c:v>
                </c:pt>
                <c:pt idx="757">
                  <c:v>44064</c:v>
                </c:pt>
                <c:pt idx="758">
                  <c:v>44067</c:v>
                </c:pt>
                <c:pt idx="759">
                  <c:v>44068</c:v>
                </c:pt>
                <c:pt idx="760">
                  <c:v>44069</c:v>
                </c:pt>
                <c:pt idx="761">
                  <c:v>44070</c:v>
                </c:pt>
                <c:pt idx="762">
                  <c:v>44071</c:v>
                </c:pt>
                <c:pt idx="763">
                  <c:v>44074</c:v>
                </c:pt>
                <c:pt idx="764">
                  <c:v>44075</c:v>
                </c:pt>
                <c:pt idx="765">
                  <c:v>44076</c:v>
                </c:pt>
                <c:pt idx="766">
                  <c:v>44077</c:v>
                </c:pt>
                <c:pt idx="767">
                  <c:v>44078</c:v>
                </c:pt>
                <c:pt idx="768">
                  <c:v>44082</c:v>
                </c:pt>
                <c:pt idx="769">
                  <c:v>44083</c:v>
                </c:pt>
                <c:pt idx="770">
                  <c:v>44084</c:v>
                </c:pt>
                <c:pt idx="771">
                  <c:v>44085</c:v>
                </c:pt>
                <c:pt idx="772">
                  <c:v>44088</c:v>
                </c:pt>
                <c:pt idx="773">
                  <c:v>44089</c:v>
                </c:pt>
                <c:pt idx="774">
                  <c:v>44090</c:v>
                </c:pt>
                <c:pt idx="775">
                  <c:v>44091</c:v>
                </c:pt>
                <c:pt idx="776">
                  <c:v>44092</c:v>
                </c:pt>
                <c:pt idx="777">
                  <c:v>44095</c:v>
                </c:pt>
                <c:pt idx="778">
                  <c:v>44096</c:v>
                </c:pt>
                <c:pt idx="779">
                  <c:v>44097</c:v>
                </c:pt>
                <c:pt idx="780">
                  <c:v>44098</c:v>
                </c:pt>
                <c:pt idx="781">
                  <c:v>44099</c:v>
                </c:pt>
                <c:pt idx="782">
                  <c:v>44102</c:v>
                </c:pt>
                <c:pt idx="783">
                  <c:v>44103</c:v>
                </c:pt>
                <c:pt idx="784">
                  <c:v>44104</c:v>
                </c:pt>
                <c:pt idx="785">
                  <c:v>44105</c:v>
                </c:pt>
                <c:pt idx="786">
                  <c:v>44106</c:v>
                </c:pt>
                <c:pt idx="787">
                  <c:v>44109</c:v>
                </c:pt>
                <c:pt idx="788">
                  <c:v>44110</c:v>
                </c:pt>
                <c:pt idx="789">
                  <c:v>44111</c:v>
                </c:pt>
                <c:pt idx="790">
                  <c:v>44112</c:v>
                </c:pt>
                <c:pt idx="791">
                  <c:v>44113</c:v>
                </c:pt>
                <c:pt idx="792">
                  <c:v>44116</c:v>
                </c:pt>
                <c:pt idx="793">
                  <c:v>44117</c:v>
                </c:pt>
                <c:pt idx="794">
                  <c:v>44118</c:v>
                </c:pt>
                <c:pt idx="795">
                  <c:v>44119</c:v>
                </c:pt>
                <c:pt idx="796">
                  <c:v>44120</c:v>
                </c:pt>
                <c:pt idx="797">
                  <c:v>44123</c:v>
                </c:pt>
                <c:pt idx="798">
                  <c:v>44124</c:v>
                </c:pt>
                <c:pt idx="799">
                  <c:v>44125</c:v>
                </c:pt>
                <c:pt idx="800">
                  <c:v>44126</c:v>
                </c:pt>
                <c:pt idx="801">
                  <c:v>44127</c:v>
                </c:pt>
                <c:pt idx="802">
                  <c:v>44130</c:v>
                </c:pt>
                <c:pt idx="803">
                  <c:v>44131</c:v>
                </c:pt>
                <c:pt idx="804">
                  <c:v>44132</c:v>
                </c:pt>
                <c:pt idx="805">
                  <c:v>44133</c:v>
                </c:pt>
                <c:pt idx="806">
                  <c:v>44134</c:v>
                </c:pt>
                <c:pt idx="807">
                  <c:v>44137</c:v>
                </c:pt>
                <c:pt idx="808">
                  <c:v>44138</c:v>
                </c:pt>
                <c:pt idx="809">
                  <c:v>44139</c:v>
                </c:pt>
                <c:pt idx="810">
                  <c:v>44140</c:v>
                </c:pt>
                <c:pt idx="811">
                  <c:v>44141</c:v>
                </c:pt>
                <c:pt idx="812">
                  <c:v>44144</c:v>
                </c:pt>
                <c:pt idx="813">
                  <c:v>44145</c:v>
                </c:pt>
                <c:pt idx="814">
                  <c:v>44146</c:v>
                </c:pt>
                <c:pt idx="815">
                  <c:v>44147</c:v>
                </c:pt>
                <c:pt idx="816">
                  <c:v>44148</c:v>
                </c:pt>
                <c:pt idx="817">
                  <c:v>44151</c:v>
                </c:pt>
                <c:pt idx="818">
                  <c:v>44152</c:v>
                </c:pt>
                <c:pt idx="819">
                  <c:v>44153</c:v>
                </c:pt>
                <c:pt idx="820">
                  <c:v>44154</c:v>
                </c:pt>
                <c:pt idx="821">
                  <c:v>44155</c:v>
                </c:pt>
                <c:pt idx="822">
                  <c:v>44158</c:v>
                </c:pt>
                <c:pt idx="823">
                  <c:v>44159</c:v>
                </c:pt>
                <c:pt idx="824">
                  <c:v>44160</c:v>
                </c:pt>
                <c:pt idx="825">
                  <c:v>44162</c:v>
                </c:pt>
                <c:pt idx="826">
                  <c:v>44165</c:v>
                </c:pt>
                <c:pt idx="827">
                  <c:v>44166</c:v>
                </c:pt>
                <c:pt idx="828">
                  <c:v>44167</c:v>
                </c:pt>
                <c:pt idx="829">
                  <c:v>44168</c:v>
                </c:pt>
                <c:pt idx="830">
                  <c:v>44169</c:v>
                </c:pt>
                <c:pt idx="831">
                  <c:v>44172</c:v>
                </c:pt>
                <c:pt idx="832">
                  <c:v>44173</c:v>
                </c:pt>
                <c:pt idx="833">
                  <c:v>44174</c:v>
                </c:pt>
                <c:pt idx="834">
                  <c:v>44175</c:v>
                </c:pt>
                <c:pt idx="835">
                  <c:v>44176</c:v>
                </c:pt>
                <c:pt idx="836">
                  <c:v>44179</c:v>
                </c:pt>
                <c:pt idx="837">
                  <c:v>44180</c:v>
                </c:pt>
                <c:pt idx="838">
                  <c:v>44181</c:v>
                </c:pt>
                <c:pt idx="839">
                  <c:v>44182</c:v>
                </c:pt>
                <c:pt idx="840">
                  <c:v>44183</c:v>
                </c:pt>
                <c:pt idx="841">
                  <c:v>44186</c:v>
                </c:pt>
                <c:pt idx="842">
                  <c:v>44187</c:v>
                </c:pt>
                <c:pt idx="843">
                  <c:v>44188</c:v>
                </c:pt>
                <c:pt idx="844">
                  <c:v>44189</c:v>
                </c:pt>
                <c:pt idx="845">
                  <c:v>44193</c:v>
                </c:pt>
                <c:pt idx="846">
                  <c:v>44194</c:v>
                </c:pt>
                <c:pt idx="847">
                  <c:v>44195</c:v>
                </c:pt>
                <c:pt idx="848">
                  <c:v>44196</c:v>
                </c:pt>
                <c:pt idx="849">
                  <c:v>44200</c:v>
                </c:pt>
                <c:pt idx="850">
                  <c:v>44201</c:v>
                </c:pt>
                <c:pt idx="851">
                  <c:v>44202</c:v>
                </c:pt>
                <c:pt idx="852">
                  <c:v>44203</c:v>
                </c:pt>
                <c:pt idx="853">
                  <c:v>44204</c:v>
                </c:pt>
                <c:pt idx="854">
                  <c:v>44207</c:v>
                </c:pt>
                <c:pt idx="855">
                  <c:v>44208</c:v>
                </c:pt>
                <c:pt idx="856">
                  <c:v>44209</c:v>
                </c:pt>
                <c:pt idx="857">
                  <c:v>44210</c:v>
                </c:pt>
                <c:pt idx="858">
                  <c:v>44211</c:v>
                </c:pt>
                <c:pt idx="859">
                  <c:v>44215</c:v>
                </c:pt>
                <c:pt idx="860">
                  <c:v>44216</c:v>
                </c:pt>
                <c:pt idx="861">
                  <c:v>44217</c:v>
                </c:pt>
                <c:pt idx="862">
                  <c:v>44218</c:v>
                </c:pt>
                <c:pt idx="863">
                  <c:v>44221</c:v>
                </c:pt>
                <c:pt idx="864">
                  <c:v>44222</c:v>
                </c:pt>
                <c:pt idx="865">
                  <c:v>44223</c:v>
                </c:pt>
                <c:pt idx="866">
                  <c:v>44224</c:v>
                </c:pt>
                <c:pt idx="867">
                  <c:v>44225</c:v>
                </c:pt>
                <c:pt idx="868">
                  <c:v>44228</c:v>
                </c:pt>
                <c:pt idx="869">
                  <c:v>44229</c:v>
                </c:pt>
                <c:pt idx="870">
                  <c:v>44230</c:v>
                </c:pt>
                <c:pt idx="871">
                  <c:v>44231</c:v>
                </c:pt>
                <c:pt idx="872">
                  <c:v>44232</c:v>
                </c:pt>
                <c:pt idx="873">
                  <c:v>44235</c:v>
                </c:pt>
                <c:pt idx="874">
                  <c:v>44236</c:v>
                </c:pt>
                <c:pt idx="875">
                  <c:v>44237</c:v>
                </c:pt>
                <c:pt idx="876">
                  <c:v>44238</c:v>
                </c:pt>
                <c:pt idx="877">
                  <c:v>44239</c:v>
                </c:pt>
                <c:pt idx="878">
                  <c:v>44243</c:v>
                </c:pt>
                <c:pt idx="879">
                  <c:v>44244</c:v>
                </c:pt>
                <c:pt idx="880">
                  <c:v>44245</c:v>
                </c:pt>
                <c:pt idx="881">
                  <c:v>44246</c:v>
                </c:pt>
                <c:pt idx="882">
                  <c:v>44249</c:v>
                </c:pt>
                <c:pt idx="883">
                  <c:v>44250</c:v>
                </c:pt>
                <c:pt idx="884">
                  <c:v>44251</c:v>
                </c:pt>
                <c:pt idx="885">
                  <c:v>44252</c:v>
                </c:pt>
                <c:pt idx="886">
                  <c:v>44253</c:v>
                </c:pt>
                <c:pt idx="887">
                  <c:v>44256</c:v>
                </c:pt>
                <c:pt idx="888">
                  <c:v>44257</c:v>
                </c:pt>
                <c:pt idx="889">
                  <c:v>44258</c:v>
                </c:pt>
                <c:pt idx="890">
                  <c:v>44259</c:v>
                </c:pt>
                <c:pt idx="891">
                  <c:v>44260</c:v>
                </c:pt>
                <c:pt idx="892">
                  <c:v>44263</c:v>
                </c:pt>
                <c:pt idx="893">
                  <c:v>44264</c:v>
                </c:pt>
                <c:pt idx="894">
                  <c:v>44265</c:v>
                </c:pt>
                <c:pt idx="895">
                  <c:v>44266</c:v>
                </c:pt>
                <c:pt idx="896">
                  <c:v>44267</c:v>
                </c:pt>
                <c:pt idx="897">
                  <c:v>44270</c:v>
                </c:pt>
                <c:pt idx="898">
                  <c:v>44271</c:v>
                </c:pt>
                <c:pt idx="899">
                  <c:v>44272</c:v>
                </c:pt>
                <c:pt idx="900">
                  <c:v>44273</c:v>
                </c:pt>
                <c:pt idx="901">
                  <c:v>44274</c:v>
                </c:pt>
                <c:pt idx="902">
                  <c:v>44277</c:v>
                </c:pt>
                <c:pt idx="903">
                  <c:v>44278</c:v>
                </c:pt>
                <c:pt idx="904">
                  <c:v>44279</c:v>
                </c:pt>
                <c:pt idx="905">
                  <c:v>44280</c:v>
                </c:pt>
                <c:pt idx="906">
                  <c:v>44281</c:v>
                </c:pt>
                <c:pt idx="907">
                  <c:v>44284</c:v>
                </c:pt>
                <c:pt idx="908">
                  <c:v>44285</c:v>
                </c:pt>
                <c:pt idx="909">
                  <c:v>44286</c:v>
                </c:pt>
                <c:pt idx="910">
                  <c:v>44287</c:v>
                </c:pt>
                <c:pt idx="911">
                  <c:v>44291</c:v>
                </c:pt>
                <c:pt idx="912">
                  <c:v>44292</c:v>
                </c:pt>
                <c:pt idx="913">
                  <c:v>44293</c:v>
                </c:pt>
                <c:pt idx="914">
                  <c:v>44294</c:v>
                </c:pt>
                <c:pt idx="915">
                  <c:v>44295</c:v>
                </c:pt>
                <c:pt idx="916">
                  <c:v>44298</c:v>
                </c:pt>
                <c:pt idx="917">
                  <c:v>44299</c:v>
                </c:pt>
                <c:pt idx="918">
                  <c:v>44300</c:v>
                </c:pt>
                <c:pt idx="919">
                  <c:v>44301</c:v>
                </c:pt>
                <c:pt idx="920">
                  <c:v>44302</c:v>
                </c:pt>
                <c:pt idx="921">
                  <c:v>44305</c:v>
                </c:pt>
                <c:pt idx="922">
                  <c:v>44306</c:v>
                </c:pt>
                <c:pt idx="923">
                  <c:v>44307</c:v>
                </c:pt>
                <c:pt idx="924">
                  <c:v>44308</c:v>
                </c:pt>
                <c:pt idx="925">
                  <c:v>44309</c:v>
                </c:pt>
                <c:pt idx="926">
                  <c:v>44312</c:v>
                </c:pt>
                <c:pt idx="927">
                  <c:v>44313</c:v>
                </c:pt>
                <c:pt idx="928">
                  <c:v>44314</c:v>
                </c:pt>
                <c:pt idx="929">
                  <c:v>44315</c:v>
                </c:pt>
                <c:pt idx="930">
                  <c:v>44316</c:v>
                </c:pt>
                <c:pt idx="931">
                  <c:v>44319</c:v>
                </c:pt>
                <c:pt idx="932">
                  <c:v>44320</c:v>
                </c:pt>
                <c:pt idx="933">
                  <c:v>44321</c:v>
                </c:pt>
                <c:pt idx="934">
                  <c:v>44322</c:v>
                </c:pt>
                <c:pt idx="935">
                  <c:v>44323</c:v>
                </c:pt>
                <c:pt idx="936">
                  <c:v>44326</c:v>
                </c:pt>
                <c:pt idx="937">
                  <c:v>44327</c:v>
                </c:pt>
                <c:pt idx="938">
                  <c:v>44328</c:v>
                </c:pt>
                <c:pt idx="939">
                  <c:v>44329</c:v>
                </c:pt>
                <c:pt idx="940">
                  <c:v>44330</c:v>
                </c:pt>
                <c:pt idx="941">
                  <c:v>44333</c:v>
                </c:pt>
                <c:pt idx="942">
                  <c:v>44334</c:v>
                </c:pt>
                <c:pt idx="943">
                  <c:v>44335</c:v>
                </c:pt>
                <c:pt idx="944">
                  <c:v>44336</c:v>
                </c:pt>
                <c:pt idx="945">
                  <c:v>44337</c:v>
                </c:pt>
                <c:pt idx="946">
                  <c:v>44340</c:v>
                </c:pt>
                <c:pt idx="947">
                  <c:v>44341</c:v>
                </c:pt>
                <c:pt idx="948">
                  <c:v>44342</c:v>
                </c:pt>
                <c:pt idx="949">
                  <c:v>44343</c:v>
                </c:pt>
                <c:pt idx="950">
                  <c:v>44344</c:v>
                </c:pt>
                <c:pt idx="951">
                  <c:v>44348</c:v>
                </c:pt>
                <c:pt idx="952">
                  <c:v>44349</c:v>
                </c:pt>
                <c:pt idx="953">
                  <c:v>44350</c:v>
                </c:pt>
                <c:pt idx="954">
                  <c:v>44351</c:v>
                </c:pt>
                <c:pt idx="955">
                  <c:v>44354</c:v>
                </c:pt>
                <c:pt idx="956">
                  <c:v>44355</c:v>
                </c:pt>
                <c:pt idx="957">
                  <c:v>44356</c:v>
                </c:pt>
                <c:pt idx="958">
                  <c:v>44357</c:v>
                </c:pt>
                <c:pt idx="959">
                  <c:v>44358</c:v>
                </c:pt>
                <c:pt idx="960">
                  <c:v>44361</c:v>
                </c:pt>
                <c:pt idx="961">
                  <c:v>44362</c:v>
                </c:pt>
                <c:pt idx="962">
                  <c:v>44363</c:v>
                </c:pt>
                <c:pt idx="963">
                  <c:v>44364</c:v>
                </c:pt>
                <c:pt idx="964">
                  <c:v>44365</c:v>
                </c:pt>
                <c:pt idx="965">
                  <c:v>44368</c:v>
                </c:pt>
                <c:pt idx="966">
                  <c:v>44369</c:v>
                </c:pt>
                <c:pt idx="967">
                  <c:v>44370</c:v>
                </c:pt>
                <c:pt idx="968">
                  <c:v>44371</c:v>
                </c:pt>
                <c:pt idx="969">
                  <c:v>44372</c:v>
                </c:pt>
                <c:pt idx="970">
                  <c:v>44375</c:v>
                </c:pt>
                <c:pt idx="971">
                  <c:v>44376</c:v>
                </c:pt>
                <c:pt idx="972">
                  <c:v>44377</c:v>
                </c:pt>
                <c:pt idx="973">
                  <c:v>44378</c:v>
                </c:pt>
                <c:pt idx="974">
                  <c:v>44379</c:v>
                </c:pt>
                <c:pt idx="975">
                  <c:v>44383</c:v>
                </c:pt>
                <c:pt idx="976">
                  <c:v>44384</c:v>
                </c:pt>
                <c:pt idx="977">
                  <c:v>44385</c:v>
                </c:pt>
                <c:pt idx="978">
                  <c:v>44386</c:v>
                </c:pt>
                <c:pt idx="979">
                  <c:v>44389</c:v>
                </c:pt>
                <c:pt idx="980">
                  <c:v>44390</c:v>
                </c:pt>
                <c:pt idx="981">
                  <c:v>44391</c:v>
                </c:pt>
                <c:pt idx="982">
                  <c:v>44392</c:v>
                </c:pt>
                <c:pt idx="983">
                  <c:v>44393</c:v>
                </c:pt>
                <c:pt idx="984">
                  <c:v>44396</c:v>
                </c:pt>
                <c:pt idx="985">
                  <c:v>44397</c:v>
                </c:pt>
                <c:pt idx="986">
                  <c:v>44398</c:v>
                </c:pt>
                <c:pt idx="987">
                  <c:v>44399</c:v>
                </c:pt>
                <c:pt idx="988">
                  <c:v>44400</c:v>
                </c:pt>
                <c:pt idx="989">
                  <c:v>44403</c:v>
                </c:pt>
                <c:pt idx="990">
                  <c:v>44404</c:v>
                </c:pt>
                <c:pt idx="991">
                  <c:v>44405</c:v>
                </c:pt>
                <c:pt idx="992">
                  <c:v>44406</c:v>
                </c:pt>
                <c:pt idx="993">
                  <c:v>44407</c:v>
                </c:pt>
                <c:pt idx="994">
                  <c:v>44410</c:v>
                </c:pt>
                <c:pt idx="995">
                  <c:v>44411</c:v>
                </c:pt>
                <c:pt idx="996">
                  <c:v>44412</c:v>
                </c:pt>
                <c:pt idx="997">
                  <c:v>44413</c:v>
                </c:pt>
                <c:pt idx="998">
                  <c:v>44414</c:v>
                </c:pt>
                <c:pt idx="999">
                  <c:v>44417</c:v>
                </c:pt>
                <c:pt idx="1000">
                  <c:v>44418</c:v>
                </c:pt>
                <c:pt idx="1001">
                  <c:v>44419</c:v>
                </c:pt>
                <c:pt idx="1002">
                  <c:v>44420</c:v>
                </c:pt>
                <c:pt idx="1003">
                  <c:v>44421</c:v>
                </c:pt>
                <c:pt idx="1004">
                  <c:v>44424</c:v>
                </c:pt>
                <c:pt idx="1005">
                  <c:v>44425</c:v>
                </c:pt>
                <c:pt idx="1006">
                  <c:v>44426</c:v>
                </c:pt>
                <c:pt idx="1007">
                  <c:v>44427</c:v>
                </c:pt>
                <c:pt idx="1008">
                  <c:v>44428</c:v>
                </c:pt>
                <c:pt idx="1009">
                  <c:v>44431</c:v>
                </c:pt>
                <c:pt idx="1010">
                  <c:v>44432</c:v>
                </c:pt>
                <c:pt idx="1011">
                  <c:v>44433</c:v>
                </c:pt>
                <c:pt idx="1012">
                  <c:v>44434</c:v>
                </c:pt>
                <c:pt idx="1013">
                  <c:v>44435</c:v>
                </c:pt>
                <c:pt idx="1014">
                  <c:v>44438</c:v>
                </c:pt>
                <c:pt idx="1015">
                  <c:v>44439</c:v>
                </c:pt>
                <c:pt idx="1016">
                  <c:v>44440</c:v>
                </c:pt>
                <c:pt idx="1017">
                  <c:v>44441</c:v>
                </c:pt>
                <c:pt idx="1018">
                  <c:v>44442</c:v>
                </c:pt>
                <c:pt idx="1019">
                  <c:v>44446</c:v>
                </c:pt>
                <c:pt idx="1020">
                  <c:v>44447</c:v>
                </c:pt>
                <c:pt idx="1021">
                  <c:v>44448</c:v>
                </c:pt>
                <c:pt idx="1022">
                  <c:v>44449</c:v>
                </c:pt>
                <c:pt idx="1023">
                  <c:v>44452</c:v>
                </c:pt>
                <c:pt idx="1024">
                  <c:v>44453</c:v>
                </c:pt>
                <c:pt idx="1025">
                  <c:v>44454</c:v>
                </c:pt>
                <c:pt idx="1026">
                  <c:v>44455</c:v>
                </c:pt>
                <c:pt idx="1027">
                  <c:v>44456</c:v>
                </c:pt>
                <c:pt idx="1028">
                  <c:v>44459</c:v>
                </c:pt>
                <c:pt idx="1029">
                  <c:v>44460</c:v>
                </c:pt>
                <c:pt idx="1030">
                  <c:v>44461</c:v>
                </c:pt>
                <c:pt idx="1031">
                  <c:v>44462</c:v>
                </c:pt>
                <c:pt idx="1032">
                  <c:v>44463</c:v>
                </c:pt>
                <c:pt idx="1033">
                  <c:v>44466</c:v>
                </c:pt>
                <c:pt idx="1034">
                  <c:v>44467</c:v>
                </c:pt>
                <c:pt idx="1035">
                  <c:v>44468</c:v>
                </c:pt>
                <c:pt idx="1036">
                  <c:v>44469</c:v>
                </c:pt>
                <c:pt idx="1037">
                  <c:v>44470</c:v>
                </c:pt>
                <c:pt idx="1038">
                  <c:v>44473</c:v>
                </c:pt>
                <c:pt idx="1039">
                  <c:v>44474</c:v>
                </c:pt>
                <c:pt idx="1040">
                  <c:v>44475</c:v>
                </c:pt>
                <c:pt idx="1041">
                  <c:v>44476</c:v>
                </c:pt>
                <c:pt idx="1042">
                  <c:v>44477</c:v>
                </c:pt>
                <c:pt idx="1043">
                  <c:v>44480</c:v>
                </c:pt>
                <c:pt idx="1044">
                  <c:v>44481</c:v>
                </c:pt>
                <c:pt idx="1045">
                  <c:v>44482</c:v>
                </c:pt>
                <c:pt idx="1046">
                  <c:v>44483</c:v>
                </c:pt>
                <c:pt idx="1047">
                  <c:v>44484</c:v>
                </c:pt>
                <c:pt idx="1048">
                  <c:v>44487</c:v>
                </c:pt>
                <c:pt idx="1049">
                  <c:v>44488</c:v>
                </c:pt>
                <c:pt idx="1050">
                  <c:v>44489</c:v>
                </c:pt>
                <c:pt idx="1051">
                  <c:v>44490</c:v>
                </c:pt>
                <c:pt idx="1052">
                  <c:v>44491</c:v>
                </c:pt>
                <c:pt idx="1053">
                  <c:v>44494</c:v>
                </c:pt>
                <c:pt idx="1054">
                  <c:v>44495</c:v>
                </c:pt>
                <c:pt idx="1055">
                  <c:v>44496</c:v>
                </c:pt>
                <c:pt idx="1056">
                  <c:v>44497</c:v>
                </c:pt>
                <c:pt idx="1057">
                  <c:v>44498</c:v>
                </c:pt>
                <c:pt idx="1058">
                  <c:v>44501</c:v>
                </c:pt>
                <c:pt idx="1059">
                  <c:v>44502</c:v>
                </c:pt>
                <c:pt idx="1060">
                  <c:v>44503</c:v>
                </c:pt>
                <c:pt idx="1061">
                  <c:v>44504</c:v>
                </c:pt>
                <c:pt idx="1062">
                  <c:v>44505</c:v>
                </c:pt>
                <c:pt idx="1063">
                  <c:v>44508</c:v>
                </c:pt>
                <c:pt idx="1064">
                  <c:v>44509</c:v>
                </c:pt>
                <c:pt idx="1065">
                  <c:v>44510</c:v>
                </c:pt>
                <c:pt idx="1066">
                  <c:v>44511</c:v>
                </c:pt>
                <c:pt idx="1067">
                  <c:v>44512</c:v>
                </c:pt>
                <c:pt idx="1068">
                  <c:v>44515</c:v>
                </c:pt>
                <c:pt idx="1069">
                  <c:v>44516</c:v>
                </c:pt>
                <c:pt idx="1070">
                  <c:v>44517</c:v>
                </c:pt>
                <c:pt idx="1071">
                  <c:v>44518</c:v>
                </c:pt>
                <c:pt idx="1072">
                  <c:v>44519</c:v>
                </c:pt>
                <c:pt idx="1073">
                  <c:v>44522</c:v>
                </c:pt>
                <c:pt idx="1074">
                  <c:v>44523</c:v>
                </c:pt>
                <c:pt idx="1075">
                  <c:v>44524</c:v>
                </c:pt>
                <c:pt idx="1076">
                  <c:v>44526</c:v>
                </c:pt>
                <c:pt idx="1077">
                  <c:v>44529</c:v>
                </c:pt>
                <c:pt idx="1078">
                  <c:v>44530</c:v>
                </c:pt>
                <c:pt idx="1079">
                  <c:v>44531</c:v>
                </c:pt>
                <c:pt idx="1080">
                  <c:v>44532</c:v>
                </c:pt>
                <c:pt idx="1081">
                  <c:v>44533</c:v>
                </c:pt>
                <c:pt idx="1082">
                  <c:v>44536</c:v>
                </c:pt>
                <c:pt idx="1083">
                  <c:v>44537</c:v>
                </c:pt>
                <c:pt idx="1084">
                  <c:v>44538</c:v>
                </c:pt>
                <c:pt idx="1085">
                  <c:v>44539</c:v>
                </c:pt>
                <c:pt idx="1086">
                  <c:v>44540</c:v>
                </c:pt>
                <c:pt idx="1087">
                  <c:v>44543</c:v>
                </c:pt>
                <c:pt idx="1088">
                  <c:v>44544</c:v>
                </c:pt>
                <c:pt idx="1089">
                  <c:v>44545</c:v>
                </c:pt>
                <c:pt idx="1090">
                  <c:v>44546</c:v>
                </c:pt>
                <c:pt idx="1091">
                  <c:v>44547</c:v>
                </c:pt>
                <c:pt idx="1092">
                  <c:v>44550</c:v>
                </c:pt>
                <c:pt idx="1093">
                  <c:v>44551</c:v>
                </c:pt>
                <c:pt idx="1094">
                  <c:v>44552</c:v>
                </c:pt>
                <c:pt idx="1095">
                  <c:v>44553</c:v>
                </c:pt>
                <c:pt idx="1096">
                  <c:v>44557</c:v>
                </c:pt>
                <c:pt idx="1097">
                  <c:v>44558</c:v>
                </c:pt>
                <c:pt idx="1098">
                  <c:v>44559</c:v>
                </c:pt>
                <c:pt idx="1099">
                  <c:v>44560</c:v>
                </c:pt>
                <c:pt idx="1100">
                  <c:v>44561</c:v>
                </c:pt>
                <c:pt idx="1101">
                  <c:v>44564</c:v>
                </c:pt>
                <c:pt idx="1102">
                  <c:v>44565</c:v>
                </c:pt>
                <c:pt idx="1103">
                  <c:v>44566</c:v>
                </c:pt>
                <c:pt idx="1104">
                  <c:v>44567</c:v>
                </c:pt>
                <c:pt idx="1105">
                  <c:v>44568</c:v>
                </c:pt>
                <c:pt idx="1106">
                  <c:v>44571</c:v>
                </c:pt>
                <c:pt idx="1107">
                  <c:v>44572</c:v>
                </c:pt>
                <c:pt idx="1108">
                  <c:v>44573</c:v>
                </c:pt>
                <c:pt idx="1109">
                  <c:v>44574</c:v>
                </c:pt>
                <c:pt idx="1110">
                  <c:v>44575</c:v>
                </c:pt>
                <c:pt idx="1111">
                  <c:v>44579</c:v>
                </c:pt>
                <c:pt idx="1112">
                  <c:v>44580</c:v>
                </c:pt>
                <c:pt idx="1113">
                  <c:v>44581</c:v>
                </c:pt>
                <c:pt idx="1114">
                  <c:v>44582</c:v>
                </c:pt>
                <c:pt idx="1115">
                  <c:v>44585</c:v>
                </c:pt>
                <c:pt idx="1116">
                  <c:v>44586</c:v>
                </c:pt>
                <c:pt idx="1117">
                  <c:v>44587</c:v>
                </c:pt>
                <c:pt idx="1118">
                  <c:v>44588</c:v>
                </c:pt>
                <c:pt idx="1119">
                  <c:v>44589</c:v>
                </c:pt>
                <c:pt idx="1120">
                  <c:v>44592</c:v>
                </c:pt>
                <c:pt idx="1121">
                  <c:v>44593</c:v>
                </c:pt>
                <c:pt idx="1122">
                  <c:v>44594</c:v>
                </c:pt>
                <c:pt idx="1123">
                  <c:v>44595</c:v>
                </c:pt>
                <c:pt idx="1124">
                  <c:v>44596</c:v>
                </c:pt>
                <c:pt idx="1125">
                  <c:v>44599</c:v>
                </c:pt>
                <c:pt idx="1126">
                  <c:v>44600</c:v>
                </c:pt>
                <c:pt idx="1127">
                  <c:v>44601</c:v>
                </c:pt>
                <c:pt idx="1128">
                  <c:v>44602</c:v>
                </c:pt>
                <c:pt idx="1129">
                  <c:v>44603</c:v>
                </c:pt>
                <c:pt idx="1130">
                  <c:v>44606</c:v>
                </c:pt>
                <c:pt idx="1131">
                  <c:v>44607</c:v>
                </c:pt>
                <c:pt idx="1132">
                  <c:v>44608</c:v>
                </c:pt>
                <c:pt idx="1133">
                  <c:v>44609</c:v>
                </c:pt>
                <c:pt idx="1134">
                  <c:v>44610</c:v>
                </c:pt>
                <c:pt idx="1135">
                  <c:v>44614</c:v>
                </c:pt>
                <c:pt idx="1136">
                  <c:v>44615</c:v>
                </c:pt>
                <c:pt idx="1137">
                  <c:v>44616</c:v>
                </c:pt>
                <c:pt idx="1138">
                  <c:v>44617</c:v>
                </c:pt>
                <c:pt idx="1139">
                  <c:v>44620</c:v>
                </c:pt>
                <c:pt idx="1140">
                  <c:v>44621</c:v>
                </c:pt>
                <c:pt idx="1141">
                  <c:v>44622</c:v>
                </c:pt>
                <c:pt idx="1142">
                  <c:v>44623</c:v>
                </c:pt>
                <c:pt idx="1143">
                  <c:v>44624</c:v>
                </c:pt>
                <c:pt idx="1144">
                  <c:v>44627</c:v>
                </c:pt>
                <c:pt idx="1145">
                  <c:v>44628</c:v>
                </c:pt>
                <c:pt idx="1146">
                  <c:v>44629</c:v>
                </c:pt>
                <c:pt idx="1147">
                  <c:v>44630</c:v>
                </c:pt>
                <c:pt idx="1148">
                  <c:v>44631</c:v>
                </c:pt>
                <c:pt idx="1149">
                  <c:v>44634</c:v>
                </c:pt>
                <c:pt idx="1150">
                  <c:v>44635</c:v>
                </c:pt>
                <c:pt idx="1151">
                  <c:v>44636</c:v>
                </c:pt>
                <c:pt idx="1152">
                  <c:v>44637</c:v>
                </c:pt>
                <c:pt idx="1153">
                  <c:v>44638</c:v>
                </c:pt>
                <c:pt idx="1154">
                  <c:v>44641</c:v>
                </c:pt>
                <c:pt idx="1155">
                  <c:v>44642</c:v>
                </c:pt>
                <c:pt idx="1156">
                  <c:v>44643</c:v>
                </c:pt>
                <c:pt idx="1157">
                  <c:v>44644</c:v>
                </c:pt>
                <c:pt idx="1158">
                  <c:v>44645</c:v>
                </c:pt>
                <c:pt idx="1159">
                  <c:v>44648</c:v>
                </c:pt>
                <c:pt idx="1160">
                  <c:v>44649</c:v>
                </c:pt>
                <c:pt idx="1161">
                  <c:v>44650</c:v>
                </c:pt>
                <c:pt idx="1162">
                  <c:v>44651</c:v>
                </c:pt>
                <c:pt idx="1163">
                  <c:v>44652</c:v>
                </c:pt>
                <c:pt idx="1164">
                  <c:v>44655</c:v>
                </c:pt>
                <c:pt idx="1165">
                  <c:v>44656</c:v>
                </c:pt>
                <c:pt idx="1166">
                  <c:v>44657</c:v>
                </c:pt>
                <c:pt idx="1167">
                  <c:v>44658</c:v>
                </c:pt>
                <c:pt idx="1168">
                  <c:v>44659</c:v>
                </c:pt>
                <c:pt idx="1169">
                  <c:v>44662</c:v>
                </c:pt>
                <c:pt idx="1170">
                  <c:v>44663</c:v>
                </c:pt>
                <c:pt idx="1171">
                  <c:v>44664</c:v>
                </c:pt>
                <c:pt idx="1172">
                  <c:v>44665</c:v>
                </c:pt>
                <c:pt idx="1173">
                  <c:v>44669</c:v>
                </c:pt>
                <c:pt idx="1174">
                  <c:v>44670</c:v>
                </c:pt>
                <c:pt idx="1175">
                  <c:v>44671</c:v>
                </c:pt>
                <c:pt idx="1176">
                  <c:v>44672</c:v>
                </c:pt>
                <c:pt idx="1177">
                  <c:v>44673</c:v>
                </c:pt>
                <c:pt idx="1178">
                  <c:v>44676</c:v>
                </c:pt>
                <c:pt idx="1179">
                  <c:v>44677</c:v>
                </c:pt>
                <c:pt idx="1180">
                  <c:v>44678</c:v>
                </c:pt>
                <c:pt idx="1181">
                  <c:v>44679</c:v>
                </c:pt>
                <c:pt idx="1182">
                  <c:v>44680</c:v>
                </c:pt>
                <c:pt idx="1183">
                  <c:v>44683</c:v>
                </c:pt>
                <c:pt idx="1184">
                  <c:v>44684</c:v>
                </c:pt>
                <c:pt idx="1185">
                  <c:v>44685</c:v>
                </c:pt>
                <c:pt idx="1186">
                  <c:v>44686</c:v>
                </c:pt>
                <c:pt idx="1187">
                  <c:v>44687</c:v>
                </c:pt>
                <c:pt idx="1188">
                  <c:v>44690</c:v>
                </c:pt>
                <c:pt idx="1189">
                  <c:v>44691</c:v>
                </c:pt>
                <c:pt idx="1190">
                  <c:v>44692</c:v>
                </c:pt>
                <c:pt idx="1191">
                  <c:v>44693</c:v>
                </c:pt>
                <c:pt idx="1192">
                  <c:v>44694</c:v>
                </c:pt>
                <c:pt idx="1193">
                  <c:v>44697</c:v>
                </c:pt>
                <c:pt idx="1194">
                  <c:v>44698</c:v>
                </c:pt>
                <c:pt idx="1195">
                  <c:v>44699</c:v>
                </c:pt>
                <c:pt idx="1196">
                  <c:v>44700</c:v>
                </c:pt>
                <c:pt idx="1197">
                  <c:v>44701</c:v>
                </c:pt>
                <c:pt idx="1198">
                  <c:v>44704</c:v>
                </c:pt>
                <c:pt idx="1199">
                  <c:v>44705</c:v>
                </c:pt>
                <c:pt idx="1200">
                  <c:v>44706</c:v>
                </c:pt>
                <c:pt idx="1201">
                  <c:v>44707</c:v>
                </c:pt>
                <c:pt idx="1202">
                  <c:v>44708</c:v>
                </c:pt>
                <c:pt idx="1203">
                  <c:v>44712</c:v>
                </c:pt>
                <c:pt idx="1204">
                  <c:v>44713</c:v>
                </c:pt>
                <c:pt idx="1205">
                  <c:v>44714</c:v>
                </c:pt>
                <c:pt idx="1206">
                  <c:v>44715</c:v>
                </c:pt>
                <c:pt idx="1207">
                  <c:v>44718</c:v>
                </c:pt>
                <c:pt idx="1208">
                  <c:v>44719</c:v>
                </c:pt>
                <c:pt idx="1209">
                  <c:v>44720</c:v>
                </c:pt>
                <c:pt idx="1210">
                  <c:v>44721</c:v>
                </c:pt>
                <c:pt idx="1211">
                  <c:v>44722</c:v>
                </c:pt>
                <c:pt idx="1212">
                  <c:v>44725</c:v>
                </c:pt>
                <c:pt idx="1213">
                  <c:v>44726</c:v>
                </c:pt>
                <c:pt idx="1214">
                  <c:v>44727</c:v>
                </c:pt>
                <c:pt idx="1215">
                  <c:v>44728</c:v>
                </c:pt>
                <c:pt idx="1216">
                  <c:v>44729</c:v>
                </c:pt>
                <c:pt idx="1217">
                  <c:v>44733</c:v>
                </c:pt>
                <c:pt idx="1218">
                  <c:v>44734</c:v>
                </c:pt>
                <c:pt idx="1219">
                  <c:v>44735</c:v>
                </c:pt>
                <c:pt idx="1220">
                  <c:v>44736</c:v>
                </c:pt>
                <c:pt idx="1221">
                  <c:v>44739</c:v>
                </c:pt>
                <c:pt idx="1222">
                  <c:v>44740</c:v>
                </c:pt>
                <c:pt idx="1223">
                  <c:v>44741</c:v>
                </c:pt>
                <c:pt idx="1224">
                  <c:v>44742</c:v>
                </c:pt>
                <c:pt idx="1225">
                  <c:v>44743</c:v>
                </c:pt>
                <c:pt idx="1226">
                  <c:v>44747</c:v>
                </c:pt>
                <c:pt idx="1227">
                  <c:v>44748</c:v>
                </c:pt>
                <c:pt idx="1228">
                  <c:v>44749</c:v>
                </c:pt>
                <c:pt idx="1229">
                  <c:v>44750</c:v>
                </c:pt>
                <c:pt idx="1230">
                  <c:v>44753</c:v>
                </c:pt>
                <c:pt idx="1231">
                  <c:v>44754</c:v>
                </c:pt>
                <c:pt idx="1232">
                  <c:v>44755</c:v>
                </c:pt>
                <c:pt idx="1233">
                  <c:v>44756</c:v>
                </c:pt>
                <c:pt idx="1234">
                  <c:v>44757</c:v>
                </c:pt>
                <c:pt idx="1235">
                  <c:v>44760</c:v>
                </c:pt>
                <c:pt idx="1236">
                  <c:v>44761</c:v>
                </c:pt>
                <c:pt idx="1237">
                  <c:v>44762</c:v>
                </c:pt>
                <c:pt idx="1238">
                  <c:v>44763</c:v>
                </c:pt>
                <c:pt idx="1239">
                  <c:v>44764</c:v>
                </c:pt>
                <c:pt idx="1240">
                  <c:v>44767</c:v>
                </c:pt>
                <c:pt idx="1241">
                  <c:v>44768</c:v>
                </c:pt>
                <c:pt idx="1242">
                  <c:v>44769</c:v>
                </c:pt>
                <c:pt idx="1243">
                  <c:v>44770</c:v>
                </c:pt>
                <c:pt idx="1244">
                  <c:v>44771</c:v>
                </c:pt>
                <c:pt idx="1245">
                  <c:v>44774</c:v>
                </c:pt>
                <c:pt idx="1246">
                  <c:v>44775</c:v>
                </c:pt>
                <c:pt idx="1247">
                  <c:v>44776</c:v>
                </c:pt>
                <c:pt idx="1248">
                  <c:v>44777</c:v>
                </c:pt>
                <c:pt idx="1249">
                  <c:v>44778</c:v>
                </c:pt>
                <c:pt idx="1250">
                  <c:v>44781</c:v>
                </c:pt>
                <c:pt idx="1251">
                  <c:v>44782</c:v>
                </c:pt>
                <c:pt idx="1252">
                  <c:v>44783</c:v>
                </c:pt>
                <c:pt idx="1253">
                  <c:v>44784</c:v>
                </c:pt>
                <c:pt idx="1254">
                  <c:v>44785</c:v>
                </c:pt>
                <c:pt idx="1255">
                  <c:v>44788</c:v>
                </c:pt>
                <c:pt idx="1256">
                  <c:v>44789</c:v>
                </c:pt>
              </c:numCache>
            </c:numRef>
          </c:cat>
          <c:val>
            <c:numRef>
              <c:f>'2) 미국 레버리지 상품과 일반리츠상품의 차이'!$M$3:$M$1259</c:f>
              <c:numCache>
                <c:formatCode>0.000</c:formatCode>
                <c:ptCount val="1257"/>
                <c:pt idx="0">
                  <c:v>1</c:v>
                </c:pt>
                <c:pt idx="1">
                  <c:v>1.0310297427554656</c:v>
                </c:pt>
                <c:pt idx="2">
                  <c:v>1.0235073925859441</c:v>
                </c:pt>
                <c:pt idx="3">
                  <c:v>1.0535969036781767</c:v>
                </c:pt>
                <c:pt idx="4">
                  <c:v>1.0446637919607571</c:v>
                </c:pt>
                <c:pt idx="5">
                  <c:v>1.0587682606365674</c:v>
                </c:pt>
                <c:pt idx="6">
                  <c:v>1.0357308458645571</c:v>
                </c:pt>
                <c:pt idx="7">
                  <c:v>1.0310297427554656</c:v>
                </c:pt>
                <c:pt idx="8">
                  <c:v>1.047955016835121</c:v>
                </c:pt>
                <c:pt idx="9">
                  <c:v>1.0658205777850822</c:v>
                </c:pt>
                <c:pt idx="10">
                  <c:v>1.0771039098146087</c:v>
                </c:pt>
                <c:pt idx="11">
                  <c:v>1.0677009306974017</c:v>
                </c:pt>
                <c:pt idx="12">
                  <c:v>1.0747535238812826</c:v>
                </c:pt>
                <c:pt idx="13">
                  <c:v>1.0954395589926498</c:v>
                </c:pt>
                <c:pt idx="14">
                  <c:v>1.099200706473874</c:v>
                </c:pt>
                <c:pt idx="15">
                  <c:v>1.1269393347691221</c:v>
                </c:pt>
                <c:pt idx="16">
                  <c:v>1.088387573086574</c:v>
                </c:pt>
                <c:pt idx="17">
                  <c:v>1.0794547374045202</c:v>
                </c:pt>
                <c:pt idx="18">
                  <c:v>1.1062532444506816</c:v>
                </c:pt>
                <c:pt idx="19">
                  <c:v>1.1118949656725179</c:v>
                </c:pt>
                <c:pt idx="20">
                  <c:v>1.0954395589926498</c:v>
                </c:pt>
                <c:pt idx="21">
                  <c:v>1.0733428175404576</c:v>
                </c:pt>
                <c:pt idx="22">
                  <c:v>1.0644102026866964</c:v>
                </c:pt>
                <c:pt idx="23">
                  <c:v>1.0592385696929401</c:v>
                </c:pt>
                <c:pt idx="24">
                  <c:v>1.0366713535631555</c:v>
                </c:pt>
                <c:pt idx="25">
                  <c:v>1.0535969036781767</c:v>
                </c:pt>
                <c:pt idx="26">
                  <c:v>1.0606489447913259</c:v>
                </c:pt>
                <c:pt idx="27">
                  <c:v>1.0319698640045523</c:v>
                </c:pt>
                <c:pt idx="28">
                  <c:v>1.0526561751512855</c:v>
                </c:pt>
                <c:pt idx="29">
                  <c:v>1.0564175986678754</c:v>
                </c:pt>
                <c:pt idx="30">
                  <c:v>1.0531266498288774</c:v>
                </c:pt>
                <c:pt idx="31">
                  <c:v>1.0474848181928949</c:v>
                </c:pt>
                <c:pt idx="32">
                  <c:v>1.0648802357077032</c:v>
                </c:pt>
                <c:pt idx="33">
                  <c:v>1.0756934243020764</c:v>
                </c:pt>
                <c:pt idx="34">
                  <c:v>1.0648802357077032</c:v>
                </c:pt>
                <c:pt idx="35">
                  <c:v>1.071932221613779</c:v>
                </c:pt>
                <c:pt idx="36">
                  <c:v>1.0799248808396733</c:v>
                </c:pt>
                <c:pt idx="37">
                  <c:v>1.0935593164944768</c:v>
                </c:pt>
                <c:pt idx="38">
                  <c:v>1.1109545131809924</c:v>
                </c:pt>
                <c:pt idx="39">
                  <c:v>1.118476863350514</c:v>
                </c:pt>
                <c:pt idx="40">
                  <c:v>1.1034321630114707</c:v>
                </c:pt>
                <c:pt idx="41">
                  <c:v>1.1067231670575419</c:v>
                </c:pt>
                <c:pt idx="42">
                  <c:v>1.1039023064466238</c:v>
                </c:pt>
                <c:pt idx="43">
                  <c:v>1.0935593164944768</c:v>
                </c:pt>
                <c:pt idx="44">
                  <c:v>1.0752233912810698</c:v>
                </c:pt>
                <c:pt idx="45">
                  <c:v>1.0639398384232506</c:v>
                </c:pt>
                <c:pt idx="46">
                  <c:v>1.0446637919607571</c:v>
                </c:pt>
                <c:pt idx="47">
                  <c:v>1.0347910558579094</c:v>
                </c:pt>
                <c:pt idx="48">
                  <c:v>1.010343321194586</c:v>
                </c:pt>
                <c:pt idx="49">
                  <c:v>1.0220967966592656</c:v>
                </c:pt>
                <c:pt idx="50">
                  <c:v>1.0197464107259393</c:v>
                </c:pt>
                <c:pt idx="51">
                  <c:v>1.0192760464624937</c:v>
                </c:pt>
                <c:pt idx="52">
                  <c:v>1.0338507137805304</c:v>
                </c:pt>
                <c:pt idx="53">
                  <c:v>1.0587682606365674</c:v>
                </c:pt>
                <c:pt idx="54">
                  <c:v>1.0521859213019862</c:v>
                </c:pt>
                <c:pt idx="55">
                  <c:v>1.0724024202560052</c:v>
                </c:pt>
                <c:pt idx="56">
                  <c:v>1.099200706473874</c:v>
                </c:pt>
                <c:pt idx="57">
                  <c:v>1.1137753737919107</c:v>
                </c:pt>
                <c:pt idx="58">
                  <c:v>1.1165962344028288</c:v>
                </c:pt>
                <c:pt idx="59">
                  <c:v>1.1198872384488998</c:v>
                </c:pt>
                <c:pt idx="60">
                  <c:v>1.1372826559637084</c:v>
                </c:pt>
                <c:pt idx="61">
                  <c:v>1.1292901623590337</c:v>
                </c:pt>
                <c:pt idx="62">
                  <c:v>1.0968501549193284</c:v>
                </c:pt>
                <c:pt idx="63">
                  <c:v>1.1227082094739644</c:v>
                </c:pt>
                <c:pt idx="64">
                  <c:v>1.1090738842333072</c:v>
                </c:pt>
                <c:pt idx="65">
                  <c:v>1.0982605852247875</c:v>
                </c:pt>
                <c:pt idx="66">
                  <c:v>1.1231782977020444</c:v>
                </c:pt>
                <c:pt idx="67">
                  <c:v>1.1151859697185893</c:v>
                </c:pt>
                <c:pt idx="68">
                  <c:v>1.118476863350514</c:v>
                </c:pt>
                <c:pt idx="69">
                  <c:v>1.1034321630114707</c:v>
                </c:pt>
                <c:pt idx="70">
                  <c:v>1.0893278599568801</c:v>
                </c:pt>
                <c:pt idx="71">
                  <c:v>1.0916784667184987</c:v>
                </c:pt>
                <c:pt idx="72">
                  <c:v>1.0977904417896345</c:v>
                </c:pt>
                <c:pt idx="73">
                  <c:v>1.1057827697730898</c:v>
                </c:pt>
                <c:pt idx="74">
                  <c:v>1.0865068889318155</c:v>
                </c:pt>
                <c:pt idx="75">
                  <c:v>1.0597086027139468</c:v>
                </c:pt>
                <c:pt idx="76">
                  <c:v>1.0573576647098888</c:v>
                </c:pt>
                <c:pt idx="77">
                  <c:v>1.0644102026866964</c:v>
                </c:pt>
                <c:pt idx="78">
                  <c:v>1.0818053993732122</c:v>
                </c:pt>
                <c:pt idx="79">
                  <c:v>1.0799248808396733</c:v>
                </c:pt>
                <c:pt idx="80">
                  <c:v>1.0959097024278028</c:v>
                </c:pt>
                <c:pt idx="81">
                  <c:v>1.1024918209340917</c:v>
                </c:pt>
                <c:pt idx="82">
                  <c:v>1.1006111919864063</c:v>
                </c:pt>
                <c:pt idx="83">
                  <c:v>1.121767812189512</c:v>
                </c:pt>
                <c:pt idx="84">
                  <c:v>1.1424541233362453</c:v>
                </c:pt>
                <c:pt idx="85">
                  <c:v>1.0712729939530037</c:v>
                </c:pt>
                <c:pt idx="86">
                  <c:v>1.0338093084756494</c:v>
                </c:pt>
                <c:pt idx="87">
                  <c:v>1.021005352822608</c:v>
                </c:pt>
                <c:pt idx="88">
                  <c:v>1.0404487319238931</c:v>
                </c:pt>
                <c:pt idx="89">
                  <c:v>1.0570465176454782</c:v>
                </c:pt>
                <c:pt idx="90">
                  <c:v>1.0689020709884567</c:v>
                </c:pt>
                <c:pt idx="91">
                  <c:v>1.085499635881749</c:v>
                </c:pt>
                <c:pt idx="92">
                  <c:v>1.083128712917202</c:v>
                </c:pt>
                <c:pt idx="93">
                  <c:v>1.0717473331257181</c:v>
                </c:pt>
                <c:pt idx="94">
                  <c:v>1.0636856650583559</c:v>
                </c:pt>
                <c:pt idx="95">
                  <c:v>1.0072529948595039</c:v>
                </c:pt>
                <c:pt idx="96">
                  <c:v>1.0096240282381972</c:v>
                </c:pt>
                <c:pt idx="97">
                  <c:v>1.0243248437184371</c:v>
                </c:pt>
                <c:pt idx="98">
                  <c:v>0.98449006965531638</c:v>
                </c:pt>
                <c:pt idx="99">
                  <c:v>0.95082004862528602</c:v>
                </c:pt>
                <c:pt idx="100">
                  <c:v>0.94133574948929333</c:v>
                </c:pt>
                <c:pt idx="101">
                  <c:v>0.91904705304367362</c:v>
                </c:pt>
                <c:pt idx="102">
                  <c:v>0.92331494624956556</c:v>
                </c:pt>
                <c:pt idx="103">
                  <c:v>0.94275832535085069</c:v>
                </c:pt>
                <c:pt idx="104">
                  <c:v>0.90766561804511647</c:v>
                </c:pt>
                <c:pt idx="105">
                  <c:v>0.92046962890523099</c:v>
                </c:pt>
                <c:pt idx="106">
                  <c:v>0.94607798186789926</c:v>
                </c:pt>
                <c:pt idx="107">
                  <c:v>0.98401589610382156</c:v>
                </c:pt>
                <c:pt idx="108">
                  <c:v>0.96931497020943536</c:v>
                </c:pt>
                <c:pt idx="109">
                  <c:v>0.96172731007234835</c:v>
                </c:pt>
                <c:pt idx="110">
                  <c:v>0.9527167980383382</c:v>
                </c:pt>
                <c:pt idx="111">
                  <c:v>0.91477899421656217</c:v>
                </c:pt>
                <c:pt idx="112">
                  <c:v>0.89580995428799148</c:v>
                </c:pt>
                <c:pt idx="113">
                  <c:v>0.94275832535085069</c:v>
                </c:pt>
                <c:pt idx="114">
                  <c:v>0.88063474442796397</c:v>
                </c:pt>
                <c:pt idx="115">
                  <c:v>0.85929467112069979</c:v>
                </c:pt>
                <c:pt idx="116">
                  <c:v>0.7819962115802247</c:v>
                </c:pt>
                <c:pt idx="117">
                  <c:v>0.78294466909736049</c:v>
                </c:pt>
                <c:pt idx="118">
                  <c:v>0.77203757327151767</c:v>
                </c:pt>
                <c:pt idx="119">
                  <c:v>0.70422341286703527</c:v>
                </c:pt>
                <c:pt idx="120">
                  <c:v>0.75828493927304774</c:v>
                </c:pt>
                <c:pt idx="121">
                  <c:v>0.76065608306588728</c:v>
                </c:pt>
                <c:pt idx="122">
                  <c:v>0.77535700896027371</c:v>
                </c:pt>
                <c:pt idx="123">
                  <c:v>0.75781076572155293</c:v>
                </c:pt>
                <c:pt idx="124">
                  <c:v>0.77915078382174396</c:v>
                </c:pt>
                <c:pt idx="125">
                  <c:v>0.79195490509600497</c:v>
                </c:pt>
                <c:pt idx="126">
                  <c:v>0.76255299810015897</c:v>
                </c:pt>
                <c:pt idx="127">
                  <c:v>0.71797599165843218</c:v>
                </c:pt>
                <c:pt idx="128">
                  <c:v>0.74121286958582178</c:v>
                </c:pt>
                <c:pt idx="129">
                  <c:v>0.77677964002890432</c:v>
                </c:pt>
                <c:pt idx="130">
                  <c:v>0.7819962115802247</c:v>
                </c:pt>
                <c:pt idx="131">
                  <c:v>0.7269861724500033</c:v>
                </c:pt>
                <c:pt idx="132">
                  <c:v>0.72651188848436221</c:v>
                </c:pt>
                <c:pt idx="133">
                  <c:v>0.72888303227720186</c:v>
                </c:pt>
                <c:pt idx="134">
                  <c:v>0.72935726103576981</c:v>
                </c:pt>
                <c:pt idx="135">
                  <c:v>0.75354270689444158</c:v>
                </c:pt>
                <c:pt idx="136">
                  <c:v>0.76397573958293596</c:v>
                </c:pt>
                <c:pt idx="137">
                  <c:v>0.77867672068439553</c:v>
                </c:pt>
                <c:pt idx="138">
                  <c:v>0.78152192761458361</c:v>
                </c:pt>
                <c:pt idx="139">
                  <c:v>0.79195490509600497</c:v>
                </c:pt>
                <c:pt idx="140">
                  <c:v>0.80381062406020309</c:v>
                </c:pt>
                <c:pt idx="141">
                  <c:v>0.80428479761169791</c:v>
                </c:pt>
                <c:pt idx="142">
                  <c:v>0.80713011495603237</c:v>
                </c:pt>
                <c:pt idx="143">
                  <c:v>0.80570748388740165</c:v>
                </c:pt>
                <c:pt idx="144">
                  <c:v>0.82325389274734195</c:v>
                </c:pt>
                <c:pt idx="145">
                  <c:v>0.80143942506029042</c:v>
                </c:pt>
                <c:pt idx="146">
                  <c:v>0.79337737054341595</c:v>
                </c:pt>
                <c:pt idx="147">
                  <c:v>0.77488289061585214</c:v>
                </c:pt>
                <c:pt idx="148">
                  <c:v>0.76113042223860161</c:v>
                </c:pt>
                <c:pt idx="149">
                  <c:v>0.7193985123129164</c:v>
                </c:pt>
                <c:pt idx="150">
                  <c:v>0.74263550065445227</c:v>
                </c:pt>
                <c:pt idx="151">
                  <c:v>0.75022316079153917</c:v>
                </c:pt>
                <c:pt idx="152">
                  <c:v>0.80713011495603237</c:v>
                </c:pt>
                <c:pt idx="153">
                  <c:v>0.80807851726609503</c:v>
                </c:pt>
                <c:pt idx="154">
                  <c:v>0.77535700896027371</c:v>
                </c:pt>
                <c:pt idx="155">
                  <c:v>0.79527456161305365</c:v>
                </c:pt>
                <c:pt idx="156">
                  <c:v>0.82183109605749183</c:v>
                </c:pt>
                <c:pt idx="157">
                  <c:v>0.81945995226465218</c:v>
                </c:pt>
                <c:pt idx="158">
                  <c:v>0.79859405250888271</c:v>
                </c:pt>
                <c:pt idx="159">
                  <c:v>0.79100644757886907</c:v>
                </c:pt>
                <c:pt idx="160">
                  <c:v>0.79290336261314076</c:v>
                </c:pt>
                <c:pt idx="161">
                  <c:v>0.79290336261314076</c:v>
                </c:pt>
                <c:pt idx="162">
                  <c:v>0.76729528568583838</c:v>
                </c:pt>
                <c:pt idx="163">
                  <c:v>0.7782023815116812</c:v>
                </c:pt>
                <c:pt idx="164">
                  <c:v>0.79242907864749956</c:v>
                </c:pt>
                <c:pt idx="165">
                  <c:v>0.81898572350608423</c:v>
                </c:pt>
                <c:pt idx="166">
                  <c:v>0.81566639823147469</c:v>
                </c:pt>
                <c:pt idx="167">
                  <c:v>0.78152192761458361</c:v>
                </c:pt>
                <c:pt idx="168">
                  <c:v>0.75970768075582462</c:v>
                </c:pt>
                <c:pt idx="169">
                  <c:v>0.75733648175591184</c:v>
                </c:pt>
                <c:pt idx="170">
                  <c:v>0.76729528568583838</c:v>
                </c:pt>
                <c:pt idx="171">
                  <c:v>0.76492408668592549</c:v>
                </c:pt>
                <c:pt idx="172">
                  <c:v>0.79148078675158329</c:v>
                </c:pt>
                <c:pt idx="173">
                  <c:v>0.84080002557191647</c:v>
                </c:pt>
                <c:pt idx="174">
                  <c:v>0.83321247584897584</c:v>
                </c:pt>
                <c:pt idx="175">
                  <c:v>0.85692352732786015</c:v>
                </c:pt>
                <c:pt idx="176">
                  <c:v>0.84601643150201722</c:v>
                </c:pt>
                <c:pt idx="177">
                  <c:v>0.84411935084652601</c:v>
                </c:pt>
                <c:pt idx="178">
                  <c:v>0.86877913587791211</c:v>
                </c:pt>
                <c:pt idx="179">
                  <c:v>0.88964531166904737</c:v>
                </c:pt>
                <c:pt idx="180">
                  <c:v>0.87589267767057744</c:v>
                </c:pt>
                <c:pt idx="181">
                  <c:v>0.89201634504774063</c:v>
                </c:pt>
                <c:pt idx="182">
                  <c:v>0.91335636314793178</c:v>
                </c:pt>
                <c:pt idx="183">
                  <c:v>0.90624298697648586</c:v>
                </c:pt>
                <c:pt idx="184">
                  <c:v>0.88205759632488734</c:v>
                </c:pt>
                <c:pt idx="185">
                  <c:v>0.8370062507104461</c:v>
                </c:pt>
                <c:pt idx="186">
                  <c:v>0.82562492612603533</c:v>
                </c:pt>
                <c:pt idx="187">
                  <c:v>0.81234652088613324</c:v>
                </c:pt>
                <c:pt idx="188">
                  <c:v>0.81519200385168711</c:v>
                </c:pt>
                <c:pt idx="189">
                  <c:v>0.84411935084652601</c:v>
                </c:pt>
                <c:pt idx="190">
                  <c:v>0.85123305826041085</c:v>
                </c:pt>
                <c:pt idx="191">
                  <c:v>0.87826354542805118</c:v>
                </c:pt>
                <c:pt idx="192">
                  <c:v>0.87494444098173418</c:v>
                </c:pt>
                <c:pt idx="193">
                  <c:v>0.88395456656623217</c:v>
                </c:pt>
                <c:pt idx="194">
                  <c:v>0.89723275097784161</c:v>
                </c:pt>
                <c:pt idx="195">
                  <c:v>0.93517066521376369</c:v>
                </c:pt>
                <c:pt idx="196">
                  <c:v>0.92616042921511954</c:v>
                </c:pt>
                <c:pt idx="197">
                  <c:v>0.93801625859346405</c:v>
                </c:pt>
                <c:pt idx="198">
                  <c:v>0.96315021717634497</c:v>
                </c:pt>
                <c:pt idx="199">
                  <c:v>0.95698529852203484</c:v>
                </c:pt>
                <c:pt idx="200">
                  <c:v>0.96125319172792678</c:v>
                </c:pt>
                <c:pt idx="201">
                  <c:v>0.96220148362384317</c:v>
                </c:pt>
                <c:pt idx="202">
                  <c:v>0.97216017713962344</c:v>
                </c:pt>
                <c:pt idx="203">
                  <c:v>0.96552102972674547</c:v>
                </c:pt>
                <c:pt idx="204">
                  <c:v>0.98211892586247662</c:v>
                </c:pt>
                <c:pt idx="205">
                  <c:v>0.92853168342210557</c:v>
                </c:pt>
                <c:pt idx="206">
                  <c:v>0.95508821786654374</c:v>
                </c:pt>
                <c:pt idx="207">
                  <c:v>0.95366553159084</c:v>
                </c:pt>
                <c:pt idx="208">
                  <c:v>0.95366553159084</c:v>
                </c:pt>
                <c:pt idx="209">
                  <c:v>0.94991973167595833</c:v>
                </c:pt>
                <c:pt idx="210">
                  <c:v>0.98401683462406553</c:v>
                </c:pt>
                <c:pt idx="211">
                  <c:v>1.001305592073501</c:v>
                </c:pt>
                <c:pt idx="212">
                  <c:v>1.0253176877224053</c:v>
                </c:pt>
                <c:pt idx="213">
                  <c:v>1.0200351437186415</c:v>
                </c:pt>
                <c:pt idx="214">
                  <c:v>1.0277189193701251</c:v>
                </c:pt>
                <c:pt idx="215">
                  <c:v>1.0137919414345702</c:v>
                </c:pt>
                <c:pt idx="216">
                  <c:v>1.0440471289533992</c:v>
                </c:pt>
                <c:pt idx="217">
                  <c:v>1.0483692355051484</c:v>
                </c:pt>
                <c:pt idx="218">
                  <c:v>1.0267584819181101</c:v>
                </c:pt>
                <c:pt idx="219">
                  <c:v>1.0546124377892196</c:v>
                </c:pt>
                <c:pt idx="220">
                  <c:v>1.0901504453471784</c:v>
                </c:pt>
                <c:pt idx="221">
                  <c:v>1.1045577248193501</c:v>
                </c:pt>
                <c:pt idx="222">
                  <c:v>1.0829468608181656</c:v>
                </c:pt>
                <c:pt idx="223">
                  <c:v>1.0863084195037536</c:v>
                </c:pt>
                <c:pt idx="224">
                  <c:v>1.0757431106679334</c:v>
                </c:pt>
                <c:pt idx="225">
                  <c:v>1.0848676253080485</c:v>
                </c:pt>
                <c:pt idx="226">
                  <c:v>1.0747825628017722</c:v>
                </c:pt>
                <c:pt idx="227">
                  <c:v>1.0589345443409688</c:v>
                </c:pt>
                <c:pt idx="228">
                  <c:v>1.0320411363360205</c:v>
                </c:pt>
                <c:pt idx="229">
                  <c:v>1.0161930074610706</c:v>
                </c:pt>
                <c:pt idx="230">
                  <c:v>1.05749386055941</c:v>
                </c:pt>
                <c:pt idx="231">
                  <c:v>1.0310805884698593</c:v>
                </c:pt>
                <c:pt idx="232">
                  <c:v>1.0253176877224053</c:v>
                </c:pt>
                <c:pt idx="233">
                  <c:v>1.0123510368247188</c:v>
                </c:pt>
                <c:pt idx="234">
                  <c:v>1.0277189193701251</c:v>
                </c:pt>
                <c:pt idx="235">
                  <c:v>1.0382843386200917</c:v>
                </c:pt>
                <c:pt idx="236">
                  <c:v>1.0046672611732355</c:v>
                </c:pt>
                <c:pt idx="237">
                  <c:v>1.0056279194535427</c:v>
                </c:pt>
                <c:pt idx="238">
                  <c:v>1.059414901084659</c:v>
                </c:pt>
                <c:pt idx="239">
                  <c:v>1.0752628643383895</c:v>
                </c:pt>
                <c:pt idx="240">
                  <c:v>1.0656579929545837</c:v>
                </c:pt>
                <c:pt idx="241">
                  <c:v>1.100235618267601</c:v>
                </c:pt>
                <c:pt idx="242">
                  <c:v>1.099274739159001</c:v>
                </c:pt>
                <c:pt idx="243">
                  <c:v>1.0915909635075174</c:v>
                </c:pt>
                <c:pt idx="244">
                  <c:v>1.0795851917184311</c:v>
                </c:pt>
                <c:pt idx="245">
                  <c:v>1.0843874341855779</c:v>
                </c:pt>
                <c:pt idx="246">
                  <c:v>1.0517310150190291</c:v>
                </c:pt>
                <c:pt idx="247">
                  <c:v>1.0488496474559119</c:v>
                </c:pt>
                <c:pt idx="248">
                  <c:v>1.0680593350164498</c:v>
                </c:pt>
                <c:pt idx="249">
                  <c:v>1.0920713202512076</c:v>
                </c:pt>
                <c:pt idx="250">
                  <c:v>1.1194451402069194</c:v>
                </c:pt>
                <c:pt idx="251">
                  <c:v>1.1501805740552926</c:v>
                </c:pt>
                <c:pt idx="252">
                  <c:v>1.1521014489593218</c:v>
                </c:pt>
                <c:pt idx="253">
                  <c:v>1.1319315999821351</c:v>
                </c:pt>
                <c:pt idx="254">
                  <c:v>1.1112812838471118</c:v>
                </c:pt>
                <c:pt idx="255">
                  <c:v>1.1098403792372604</c:v>
                </c:pt>
                <c:pt idx="256">
                  <c:v>1.1256883976980638</c:v>
                </c:pt>
                <c:pt idx="257">
                  <c:v>1.1170442950087121</c:v>
                </c:pt>
                <c:pt idx="258">
                  <c:v>1.1559436956310394</c:v>
                </c:pt>
                <c:pt idx="259">
                  <c:v>1.1545029014353343</c:v>
                </c:pt>
                <c:pt idx="260">
                  <c:v>1.1381748574732795</c:v>
                </c:pt>
                <c:pt idx="261">
                  <c:v>1.1487399454808069</c:v>
                </c:pt>
                <c:pt idx="262">
                  <c:v>1.1098403792372604</c:v>
                </c:pt>
                <c:pt idx="263">
                  <c:v>1.1324119567258253</c:v>
                </c:pt>
                <c:pt idx="264">
                  <c:v>1.1410561698293236</c:v>
                </c:pt>
                <c:pt idx="265">
                  <c:v>1.1059985190150552</c:v>
                </c:pt>
                <c:pt idx="266">
                  <c:v>1.120886044816771</c:v>
                </c:pt>
                <c:pt idx="267">
                  <c:v>1.1199252761223171</c:v>
                </c:pt>
                <c:pt idx="268">
                  <c:v>1.1189649490844487</c:v>
                </c:pt>
                <c:pt idx="269">
                  <c:v>1.1333722837636937</c:v>
                </c:pt>
                <c:pt idx="270">
                  <c:v>1.1083997506627747</c:v>
                </c:pt>
                <c:pt idx="271">
                  <c:v>1.127128915858403</c:v>
                </c:pt>
                <c:pt idx="272">
                  <c:v>1.1064787653445991</c:v>
                </c:pt>
                <c:pt idx="273">
                  <c:v>1.0642173091730251</c:v>
                </c:pt>
                <c:pt idx="274">
                  <c:v>1.0911108827991931</c:v>
                </c:pt>
                <c:pt idx="275">
                  <c:v>1.0973539746691179</c:v>
                </c:pt>
                <c:pt idx="276">
                  <c:v>1.0310805884698593</c:v>
                </c:pt>
                <c:pt idx="277">
                  <c:v>1.0290505691821641</c:v>
                </c:pt>
                <c:pt idx="278">
                  <c:v>0.99569925858556951</c:v>
                </c:pt>
                <c:pt idx="279">
                  <c:v>1.0058499070947771</c:v>
                </c:pt>
                <c:pt idx="280">
                  <c:v>1.0522512864766245</c:v>
                </c:pt>
                <c:pt idx="281">
                  <c:v>1.0266339347610287</c:v>
                </c:pt>
                <c:pt idx="282">
                  <c:v>1.0135834795262639</c:v>
                </c:pt>
                <c:pt idx="283">
                  <c:v>0.98603238965858908</c:v>
                </c:pt>
                <c:pt idx="284">
                  <c:v>0.95751506559621635</c:v>
                </c:pt>
                <c:pt idx="285">
                  <c:v>0.9599315343961321</c:v>
                </c:pt>
                <c:pt idx="286">
                  <c:v>0.99956612761192254</c:v>
                </c:pt>
                <c:pt idx="287">
                  <c:v>1.0087500450627735</c:v>
                </c:pt>
                <c:pt idx="288">
                  <c:v>0.96766527244883849</c:v>
                </c:pt>
                <c:pt idx="289">
                  <c:v>0.88404571344404315</c:v>
                </c:pt>
                <c:pt idx="290">
                  <c:v>0.87679542373112485</c:v>
                </c:pt>
                <c:pt idx="291">
                  <c:v>0.88936248583317501</c:v>
                </c:pt>
                <c:pt idx="292">
                  <c:v>0.943981051607517</c:v>
                </c:pt>
                <c:pt idx="293">
                  <c:v>0.93673081710167194</c:v>
                </c:pt>
                <c:pt idx="294">
                  <c:v>0.93093059637275188</c:v>
                </c:pt>
                <c:pt idx="295">
                  <c:v>0.95219796196464535</c:v>
                </c:pt>
                <c:pt idx="296">
                  <c:v>0.91304670667449672</c:v>
                </c:pt>
                <c:pt idx="297">
                  <c:v>0.92368030665983358</c:v>
                </c:pt>
                <c:pt idx="298">
                  <c:v>0.94978143795765635</c:v>
                </c:pt>
                <c:pt idx="299">
                  <c:v>0.99183266559458216</c:v>
                </c:pt>
                <c:pt idx="300">
                  <c:v>0.92754723089325986</c:v>
                </c:pt>
                <c:pt idx="301">
                  <c:v>0.95703128601398912</c:v>
                </c:pt>
                <c:pt idx="302">
                  <c:v>0.98699923113109189</c:v>
                </c:pt>
                <c:pt idx="303">
                  <c:v>0.94784814146216279</c:v>
                </c:pt>
                <c:pt idx="304">
                  <c:v>0.96041487232177392</c:v>
                </c:pt>
                <c:pt idx="305">
                  <c:v>0.93141404471253986</c:v>
                </c:pt>
                <c:pt idx="306">
                  <c:v>0.97153192064689897</c:v>
                </c:pt>
                <c:pt idx="307">
                  <c:v>0.98651589320545041</c:v>
                </c:pt>
                <c:pt idx="308">
                  <c:v>1.0222833965665949</c:v>
                </c:pt>
                <c:pt idx="309">
                  <c:v>1.0227670105276025</c:v>
                </c:pt>
                <c:pt idx="310">
                  <c:v>1.0295338519007329</c:v>
                </c:pt>
                <c:pt idx="311">
                  <c:v>1.0290505691821641</c:v>
                </c:pt>
                <c:pt idx="312">
                  <c:v>1.0319505967360143</c:v>
                </c:pt>
                <c:pt idx="313">
                  <c:v>1.020833437996743</c:v>
                </c:pt>
                <c:pt idx="314">
                  <c:v>0.99763277590935573</c:v>
                </c:pt>
                <c:pt idx="315">
                  <c:v>1.0290505691821641</c:v>
                </c:pt>
                <c:pt idx="316">
                  <c:v>1.0285674520848151</c:v>
                </c:pt>
                <c:pt idx="317">
                  <c:v>1.0092333277813421</c:v>
                </c:pt>
                <c:pt idx="318">
                  <c:v>1.0111665138626893</c:v>
                </c:pt>
                <c:pt idx="319">
                  <c:v>1.0029496035055607</c:v>
                </c:pt>
                <c:pt idx="320">
                  <c:v>1.0092333277813421</c:v>
                </c:pt>
                <c:pt idx="321">
                  <c:v>1.0189003623295421</c:v>
                </c:pt>
                <c:pt idx="322">
                  <c:v>1.0464510105406315</c:v>
                </c:pt>
                <c:pt idx="323">
                  <c:v>1.0464510105406315</c:v>
                </c:pt>
                <c:pt idx="324">
                  <c:v>1.0764189556577342</c:v>
                </c:pt>
                <c:pt idx="325">
                  <c:v>1.0923692176180566</c:v>
                </c:pt>
                <c:pt idx="326">
                  <c:v>1.0479009691104832</c:v>
                </c:pt>
                <c:pt idx="327">
                  <c:v>1.124753852363368</c:v>
                </c:pt>
                <c:pt idx="328">
                  <c:v>1.0841524176750745</c:v>
                </c:pt>
                <c:pt idx="329">
                  <c:v>1.0609515347593945</c:v>
                </c:pt>
                <c:pt idx="330">
                  <c:v>1.0643350106530329</c:v>
                </c:pt>
                <c:pt idx="331">
                  <c:v>1.0043997276966323</c:v>
                </c:pt>
                <c:pt idx="332">
                  <c:v>1.0237337967930322</c:v>
                </c:pt>
                <c:pt idx="333">
                  <c:v>1.0174500725172511</c:v>
                </c:pt>
                <c:pt idx="334">
                  <c:v>0.90047964457244634</c:v>
                </c:pt>
                <c:pt idx="335">
                  <c:v>0.92658061024904959</c:v>
                </c:pt>
                <c:pt idx="336">
                  <c:v>0.89419603071081155</c:v>
                </c:pt>
                <c:pt idx="337">
                  <c:v>0.85697812712322952</c:v>
                </c:pt>
                <c:pt idx="338">
                  <c:v>0.82217718919922211</c:v>
                </c:pt>
                <c:pt idx="339">
                  <c:v>0.73034060942315182</c:v>
                </c:pt>
                <c:pt idx="340">
                  <c:v>0.7931761407616954</c:v>
                </c:pt>
                <c:pt idx="341">
                  <c:v>0.79653764424021023</c:v>
                </c:pt>
                <c:pt idx="342">
                  <c:v>0.80530673574322886</c:v>
                </c:pt>
                <c:pt idx="343">
                  <c:v>0.81115310958532272</c:v>
                </c:pt>
                <c:pt idx="344">
                  <c:v>0.75122991697794728</c:v>
                </c:pt>
                <c:pt idx="345">
                  <c:v>0.76633252953675035</c:v>
                </c:pt>
                <c:pt idx="346">
                  <c:v>0.79215309848870086</c:v>
                </c:pt>
                <c:pt idx="347">
                  <c:v>0.8169992625991237</c:v>
                </c:pt>
                <c:pt idx="348">
                  <c:v>0.87058909977193411</c:v>
                </c:pt>
                <c:pt idx="349">
                  <c:v>0.86815303246104147</c:v>
                </c:pt>
                <c:pt idx="350">
                  <c:v>0.91297339168132108</c:v>
                </c:pt>
                <c:pt idx="351">
                  <c:v>0.91346064930915805</c:v>
                </c:pt>
                <c:pt idx="352">
                  <c:v>0.91151195004024876</c:v>
                </c:pt>
                <c:pt idx="353">
                  <c:v>0.93587080131576128</c:v>
                </c:pt>
                <c:pt idx="354">
                  <c:v>0.95146056108825516</c:v>
                </c:pt>
                <c:pt idx="355">
                  <c:v>0.96461430875692944</c:v>
                </c:pt>
                <c:pt idx="356">
                  <c:v>0.96899896492258519</c:v>
                </c:pt>
                <c:pt idx="357">
                  <c:v>0.95876832136434786</c:v>
                </c:pt>
                <c:pt idx="358">
                  <c:v>0.95876832136434786</c:v>
                </c:pt>
                <c:pt idx="359">
                  <c:v>0.96753730245322034</c:v>
                </c:pt>
                <c:pt idx="360">
                  <c:v>1.0006656868883368</c:v>
                </c:pt>
                <c:pt idx="361">
                  <c:v>1.0328193904465597</c:v>
                </c:pt>
                <c:pt idx="362">
                  <c:v>1.0625374683504751</c:v>
                </c:pt>
                <c:pt idx="363">
                  <c:v>1.0893323869368803</c:v>
                </c:pt>
                <c:pt idx="364">
                  <c:v>1.1190500231842104</c:v>
                </c:pt>
                <c:pt idx="365">
                  <c:v>1.0961528343780629</c:v>
                </c:pt>
                <c:pt idx="366">
                  <c:v>1.1205116856535755</c:v>
                </c:pt>
                <c:pt idx="367">
                  <c:v>1.1390243287082138</c:v>
                </c:pt>
                <c:pt idx="368">
                  <c:v>1.1214861457021763</c:v>
                </c:pt>
                <c:pt idx="369">
                  <c:v>1.1502295427291982</c:v>
                </c:pt>
                <c:pt idx="370">
                  <c:v>1.1565629533708361</c:v>
                </c:pt>
                <c:pt idx="371">
                  <c:v>1.1721524923150375</c:v>
                </c:pt>
                <c:pt idx="372">
                  <c:v>1.1331784517297785</c:v>
                </c:pt>
                <c:pt idx="373">
                  <c:v>1.1507168555641085</c:v>
                </c:pt>
                <c:pt idx="374">
                  <c:v>1.1594861678954198</c:v>
                </c:pt>
                <c:pt idx="375">
                  <c:v>1.1741013572051662</c:v>
                </c:pt>
                <c:pt idx="376">
                  <c:v>1.1906654666121148</c:v>
                </c:pt>
                <c:pt idx="377">
                  <c:v>1.1585115974326723</c:v>
                </c:pt>
                <c:pt idx="378">
                  <c:v>1.1585115974326723</c:v>
                </c:pt>
                <c:pt idx="379">
                  <c:v>1.1857938840610611</c:v>
                </c:pt>
                <c:pt idx="380">
                  <c:v>1.1541271620953095</c:v>
                </c:pt>
                <c:pt idx="381">
                  <c:v>1.1507168555641085</c:v>
                </c:pt>
                <c:pt idx="382">
                  <c:v>1.1273323539230506</c:v>
                </c:pt>
                <c:pt idx="383">
                  <c:v>1.1346400037849971</c:v>
                </c:pt>
                <c:pt idx="384">
                  <c:v>1.1180756735497559</c:v>
                </c:pt>
                <c:pt idx="385">
                  <c:v>1.1268450962952137</c:v>
                </c:pt>
                <c:pt idx="386">
                  <c:v>1.1429217824531055</c:v>
                </c:pt>
                <c:pt idx="387">
                  <c:v>1.1258705810395393</c:v>
                </c:pt>
                <c:pt idx="388">
                  <c:v>1.112716833370865</c:v>
                </c:pt>
                <c:pt idx="389">
                  <c:v>1.1175886919572846</c:v>
                </c:pt>
                <c:pt idx="390">
                  <c:v>1.1565629533708361</c:v>
                </c:pt>
                <c:pt idx="391">
                  <c:v>1.1760499460599294</c:v>
                </c:pt>
                <c:pt idx="392">
                  <c:v>1.1935886811366982</c:v>
                </c:pt>
                <c:pt idx="393">
                  <c:v>1.1999217605358974</c:v>
                </c:pt>
                <c:pt idx="394">
                  <c:v>1.1789731605845126</c:v>
                </c:pt>
                <c:pt idx="395">
                  <c:v>1.1628961431841818</c:v>
                </c:pt>
                <c:pt idx="396">
                  <c:v>1.1418861529674273</c:v>
                </c:pt>
                <c:pt idx="397">
                  <c:v>1.1609418127938087</c:v>
                </c:pt>
                <c:pt idx="398">
                  <c:v>1.2117574945396066</c:v>
                </c:pt>
                <c:pt idx="399">
                  <c:v>1.1990535741031569</c:v>
                </c:pt>
                <c:pt idx="400">
                  <c:v>1.1966103298727515</c:v>
                </c:pt>
                <c:pt idx="401">
                  <c:v>1.2278815483662822</c:v>
                </c:pt>
                <c:pt idx="402">
                  <c:v>1.2239727219643164</c:v>
                </c:pt>
                <c:pt idx="403">
                  <c:v>1.253289389239181</c:v>
                </c:pt>
                <c:pt idx="404">
                  <c:v>1.244494239997624</c:v>
                </c:pt>
                <c:pt idx="405">
                  <c:v>1.244494239997624</c:v>
                </c:pt>
                <c:pt idx="406">
                  <c:v>1.2694137191012222</c:v>
                </c:pt>
                <c:pt idx="407">
                  <c:v>1.2611073180784782</c:v>
                </c:pt>
                <c:pt idx="408">
                  <c:v>1.2518235862393279</c:v>
                </c:pt>
                <c:pt idx="409">
                  <c:v>1.2772313166980804</c:v>
                </c:pt>
                <c:pt idx="410">
                  <c:v>1.253289389239181</c:v>
                </c:pt>
                <c:pt idx="411">
                  <c:v>1.2386310832052854</c:v>
                </c:pt>
                <c:pt idx="412">
                  <c:v>1.2674592782967029</c:v>
                </c:pt>
                <c:pt idx="413">
                  <c:v>1.2694137191012222</c:v>
                </c:pt>
                <c:pt idx="414">
                  <c:v>1.2733224350890417</c:v>
                </c:pt>
                <c:pt idx="415">
                  <c:v>1.2650161996875171</c:v>
                </c:pt>
                <c:pt idx="416">
                  <c:v>1.1741344262419977</c:v>
                </c:pt>
                <c:pt idx="417">
                  <c:v>1.1413973495415413</c:v>
                </c:pt>
                <c:pt idx="418">
                  <c:v>1.1653393322075141</c:v>
                </c:pt>
                <c:pt idx="419">
                  <c:v>1.1311364525072043</c:v>
                </c:pt>
                <c:pt idx="420">
                  <c:v>1.1658280252192537</c:v>
                </c:pt>
                <c:pt idx="421">
                  <c:v>1.2044281482979027</c:v>
                </c:pt>
                <c:pt idx="422">
                  <c:v>1.1970992437127841</c:v>
                </c:pt>
                <c:pt idx="423">
                  <c:v>1.218109344343685</c:v>
                </c:pt>
                <c:pt idx="424">
                  <c:v>1.1863496536667075</c:v>
                </c:pt>
                <c:pt idx="425">
                  <c:v>1.2161549035391654</c:v>
                </c:pt>
                <c:pt idx="426">
                  <c:v>1.2288589343897611</c:v>
                </c:pt>
                <c:pt idx="427">
                  <c:v>1.2337450916081332</c:v>
                </c:pt>
                <c:pt idx="428">
                  <c:v>1.2635503414805909</c:v>
                </c:pt>
                <c:pt idx="429">
                  <c:v>1.2659933096756304</c:v>
                </c:pt>
                <c:pt idx="430">
                  <c:v>1.1873268188618942</c:v>
                </c:pt>
                <c:pt idx="431">
                  <c:v>1.1824407168505955</c:v>
                </c:pt>
                <c:pt idx="432">
                  <c:v>1.191724227861453</c:v>
                </c:pt>
                <c:pt idx="433">
                  <c:v>1.2273930761828351</c:v>
                </c:pt>
                <c:pt idx="434">
                  <c:v>1.2244613045619097</c:v>
                </c:pt>
                <c:pt idx="435">
                  <c:v>1.240585634423951</c:v>
                </c:pt>
                <c:pt idx="436">
                  <c:v>1.2611073180784782</c:v>
                </c:pt>
                <c:pt idx="437">
                  <c:v>1.2845606629397845</c:v>
                </c:pt>
                <c:pt idx="438">
                  <c:v>1.2723454355150747</c:v>
                </c:pt>
                <c:pt idx="439">
                  <c:v>1.2293475169873547</c:v>
                </c:pt>
                <c:pt idx="440">
                  <c:v>1.2615959006760715</c:v>
                </c:pt>
                <c:pt idx="441">
                  <c:v>1.264527396261631</c:v>
                </c:pt>
                <c:pt idx="442">
                  <c:v>1.2694137191012222</c:v>
                </c:pt>
                <c:pt idx="443">
                  <c:v>1.2786973957332994</c:v>
                </c:pt>
                <c:pt idx="444">
                  <c:v>1.2469375394351025</c:v>
                </c:pt>
                <c:pt idx="445">
                  <c:v>1.1927016138849322</c:v>
                </c:pt>
                <c:pt idx="446">
                  <c:v>1.1956330542634186</c:v>
                </c:pt>
                <c:pt idx="447">
                  <c:v>1.2161549035391654</c:v>
                </c:pt>
                <c:pt idx="448">
                  <c:v>1.2288589343897611</c:v>
                </c:pt>
                <c:pt idx="449">
                  <c:v>1.2054053134930891</c:v>
                </c:pt>
                <c:pt idx="450">
                  <c:v>1.2796746161355592</c:v>
                </c:pt>
                <c:pt idx="451">
                  <c:v>1.2860264659396374</c:v>
                </c:pt>
                <c:pt idx="452">
                  <c:v>1.2899353475486763</c:v>
                </c:pt>
                <c:pt idx="453">
                  <c:v>1.282606222135265</c:v>
                </c:pt>
                <c:pt idx="454">
                  <c:v>1.2830945839045658</c:v>
                </c:pt>
                <c:pt idx="455">
                  <c:v>1.2972645281691608</c:v>
                </c:pt>
                <c:pt idx="456">
                  <c:v>1.3168091570426477</c:v>
                </c:pt>
                <c:pt idx="457">
                  <c:v>1.3265812506510986</c:v>
                </c:pt>
                <c:pt idx="458">
                  <c:v>1.368113145350673</c:v>
                </c:pt>
                <c:pt idx="459">
                  <c:v>1.3578524691446288</c:v>
                </c:pt>
                <c:pt idx="460">
                  <c:v>1.3729991921548983</c:v>
                </c:pt>
                <c:pt idx="461">
                  <c:v>1.394986844430498</c:v>
                </c:pt>
                <c:pt idx="462">
                  <c:v>1.3383077850640686</c:v>
                </c:pt>
                <c:pt idx="463">
                  <c:v>1.31143419639839</c:v>
                </c:pt>
                <c:pt idx="464">
                  <c:v>1.2585289269329418</c:v>
                </c:pt>
                <c:pt idx="465">
                  <c:v>1.1877920488675346</c:v>
                </c:pt>
                <c:pt idx="466">
                  <c:v>1.2211954749412059</c:v>
                </c:pt>
                <c:pt idx="467">
                  <c:v>1.2403535990953991</c:v>
                </c:pt>
                <c:pt idx="468">
                  <c:v>1.2403535990953991</c:v>
                </c:pt>
                <c:pt idx="469">
                  <c:v>1.2997921840144497</c:v>
                </c:pt>
                <c:pt idx="470">
                  <c:v>1.3454763683086888</c:v>
                </c:pt>
                <c:pt idx="471">
                  <c:v>1.3346694733206574</c:v>
                </c:pt>
                <c:pt idx="472">
                  <c:v>1.3474413536641847</c:v>
                </c:pt>
                <c:pt idx="473">
                  <c:v>1.3695465417985726</c:v>
                </c:pt>
                <c:pt idx="474">
                  <c:v>1.3911608838453671</c:v>
                </c:pt>
                <c:pt idx="475">
                  <c:v>1.3371253599708199</c:v>
                </c:pt>
                <c:pt idx="476">
                  <c:v>1.3292659706195686</c:v>
                </c:pt>
                <c:pt idx="477">
                  <c:v>1.3258273980669024</c:v>
                </c:pt>
                <c:pt idx="478">
                  <c:v>1.3223885494788701</c:v>
                </c:pt>
                <c:pt idx="479">
                  <c:v>1.3056869744597175</c:v>
                </c:pt>
                <c:pt idx="480">
                  <c:v>1.3115815992837656</c:v>
                </c:pt>
                <c:pt idx="481">
                  <c:v>1.2423182532084558</c:v>
                </c:pt>
                <c:pt idx="482">
                  <c:v>1.2315114134274974</c:v>
                </c:pt>
                <c:pt idx="483">
                  <c:v>1.2796515395789723</c:v>
                </c:pt>
                <c:pt idx="484">
                  <c:v>1.2781780627959478</c:v>
                </c:pt>
                <c:pt idx="485">
                  <c:v>1.2565641624057389</c:v>
                </c:pt>
                <c:pt idx="486">
                  <c:v>1.2713008072764691</c:v>
                </c:pt>
                <c:pt idx="487">
                  <c:v>1.2825990452157525</c:v>
                </c:pt>
                <c:pt idx="488">
                  <c:v>1.3047043989713598</c:v>
                </c:pt>
                <c:pt idx="489">
                  <c:v>1.2845639753641749</c:v>
                </c:pt>
                <c:pt idx="490">
                  <c:v>1.2835815102899637</c:v>
                </c:pt>
                <c:pt idx="491">
                  <c:v>1.3051957419226119</c:v>
                </c:pt>
                <c:pt idx="492">
                  <c:v>1.2261077451051892</c:v>
                </c:pt>
                <c:pt idx="493">
                  <c:v>1.2585289269329418</c:v>
                </c:pt>
                <c:pt idx="494">
                  <c:v>1.2943884604850684</c:v>
                </c:pt>
                <c:pt idx="495">
                  <c:v>1.3582484694805088</c:v>
                </c:pt>
                <c:pt idx="496">
                  <c:v>1.3690555300897596</c:v>
                </c:pt>
                <c:pt idx="497">
                  <c:v>1.3562834841250131</c:v>
                </c:pt>
                <c:pt idx="498">
                  <c:v>1.3577571817363299</c:v>
                </c:pt>
                <c:pt idx="499">
                  <c:v>1.2943884604850684</c:v>
                </c:pt>
                <c:pt idx="500">
                  <c:v>1.3361431709319744</c:v>
                </c:pt>
                <c:pt idx="501">
                  <c:v>1.3695465417985726</c:v>
                </c:pt>
                <c:pt idx="502">
                  <c:v>1.4044238311047803</c:v>
                </c:pt>
                <c:pt idx="503">
                  <c:v>1.3705292277010765</c:v>
                </c:pt>
                <c:pt idx="504">
                  <c:v>1.386248668888457</c:v>
                </c:pt>
                <c:pt idx="505">
                  <c:v>1.4009853137591872</c:v>
                </c:pt>
                <c:pt idx="506">
                  <c:v>1.3410555515101039</c:v>
                </c:pt>
                <c:pt idx="507">
                  <c:v>1.3813362883103275</c:v>
                </c:pt>
                <c:pt idx="508">
                  <c:v>1.3665992569900851</c:v>
                </c:pt>
                <c:pt idx="509">
                  <c:v>1.3793713029548318</c:v>
                </c:pt>
                <c:pt idx="510">
                  <c:v>1.414248481846893</c:v>
                </c:pt>
                <c:pt idx="511">
                  <c:v>1.4117922639542917</c:v>
                </c:pt>
                <c:pt idx="512">
                  <c:v>1.4510907565085966</c:v>
                </c:pt>
                <c:pt idx="513">
                  <c:v>1.4948102314827059</c:v>
                </c:pt>
                <c:pt idx="514">
                  <c:v>1.4614063637524493</c:v>
                </c:pt>
                <c:pt idx="515">
                  <c:v>1.4717223022387409</c:v>
                </c:pt>
                <c:pt idx="516">
                  <c:v>1.4442134457820446</c:v>
                </c:pt>
                <c:pt idx="517">
                  <c:v>1.4000027382708295</c:v>
                </c:pt>
                <c:pt idx="518">
                  <c:v>1.4073712815344874</c:v>
                </c:pt>
                <c:pt idx="519">
                  <c:v>1.427511649934599</c:v>
                </c:pt>
                <c:pt idx="520">
                  <c:v>1.3847748056559206</c:v>
                </c:pt>
                <c:pt idx="521">
                  <c:v>1.414248481846893</c:v>
                </c:pt>
                <c:pt idx="522">
                  <c:v>1.4609152416294899</c:v>
                </c:pt>
                <c:pt idx="523">
                  <c:v>1.4496170036902065</c:v>
                </c:pt>
                <c:pt idx="524">
                  <c:v>1.4633714595220912</c:v>
                </c:pt>
                <c:pt idx="525">
                  <c:v>1.4638626920591971</c:v>
                </c:pt>
                <c:pt idx="526">
                  <c:v>1.4623889392408069</c:v>
                </c:pt>
                <c:pt idx="527">
                  <c:v>1.4632775522906216</c:v>
                </c:pt>
                <c:pt idx="528">
                  <c:v>1.469201657691745</c:v>
                </c:pt>
                <c:pt idx="529">
                  <c:v>1.5032659124313137</c:v>
                </c:pt>
                <c:pt idx="530">
                  <c:v>1.4746322670657626</c:v>
                </c:pt>
                <c:pt idx="531">
                  <c:v>1.4854935410208705</c:v>
                </c:pt>
                <c:pt idx="532">
                  <c:v>1.4430365966031862</c:v>
                </c:pt>
                <c:pt idx="533">
                  <c:v>1.4183525204596035</c:v>
                </c:pt>
                <c:pt idx="534">
                  <c:v>1.4637712691460201</c:v>
                </c:pt>
                <c:pt idx="535">
                  <c:v>1.4884554004966761</c:v>
                </c:pt>
                <c:pt idx="536">
                  <c:v>1.477100906549828</c:v>
                </c:pt>
                <c:pt idx="537">
                  <c:v>1.4603153615723772</c:v>
                </c:pt>
                <c:pt idx="538">
                  <c:v>1.469201657691745</c:v>
                </c:pt>
                <c:pt idx="539">
                  <c:v>1.4672269006842973</c:v>
                </c:pt>
                <c:pt idx="540">
                  <c:v>1.4667333494501182</c:v>
                </c:pt>
                <c:pt idx="541">
                  <c:v>1.4711766355274853</c:v>
                </c:pt>
                <c:pt idx="542">
                  <c:v>1.4726575652653879</c:v>
                </c:pt>
                <c:pt idx="543">
                  <c:v>1.4682145000163138</c:v>
                </c:pt>
                <c:pt idx="544">
                  <c:v>1.5007977146038334</c:v>
                </c:pt>
                <c:pt idx="545">
                  <c:v>1.5393047585571102</c:v>
                </c:pt>
                <c:pt idx="546">
                  <c:v>1.579293063490729</c:v>
                </c:pt>
                <c:pt idx="547">
                  <c:v>1.5639891107360588</c:v>
                </c:pt>
                <c:pt idx="548">
                  <c:v>1.5664574189776854</c:v>
                </c:pt>
                <c:pt idx="549">
                  <c:v>1.5654699300598154</c:v>
                </c:pt>
                <c:pt idx="550">
                  <c:v>1.5210386150841957</c:v>
                </c:pt>
                <c:pt idx="551">
                  <c:v>1.4963543181123202</c:v>
                </c:pt>
                <c:pt idx="552">
                  <c:v>1.5052406142316879</c:v>
                </c:pt>
                <c:pt idx="553">
                  <c:v>1.5388110417017118</c:v>
                </c:pt>
                <c:pt idx="554">
                  <c:v>1.526962775692392</c:v>
                </c:pt>
                <c:pt idx="555">
                  <c:v>1.5235069785328954</c:v>
                </c:pt>
                <c:pt idx="556">
                  <c:v>1.4879615732271312</c:v>
                </c:pt>
                <c:pt idx="557">
                  <c:v>1.4153904401555051</c:v>
                </c:pt>
                <c:pt idx="558">
                  <c:v>1.4272388165789713</c:v>
                </c:pt>
                <c:pt idx="559">
                  <c:v>1.3813260750017902</c:v>
                </c:pt>
                <c:pt idx="560">
                  <c:v>1.372933495737821</c:v>
                </c:pt>
                <c:pt idx="561">
                  <c:v>1.3857692506650108</c:v>
                </c:pt>
                <c:pt idx="562">
                  <c:v>1.3492365772696693</c:v>
                </c:pt>
                <c:pt idx="563">
                  <c:v>1.384781872161287</c:v>
                </c:pt>
                <c:pt idx="564">
                  <c:v>1.4163778186592291</c:v>
                </c:pt>
                <c:pt idx="565">
                  <c:v>1.4356313406358674</c:v>
                </c:pt>
                <c:pt idx="566">
                  <c:v>1.4578471637448969</c:v>
                </c:pt>
                <c:pt idx="567">
                  <c:v>1.4672269006842973</c:v>
                </c:pt>
                <c:pt idx="568">
                  <c:v>1.4637712691460201</c:v>
                </c:pt>
                <c:pt idx="569">
                  <c:v>1.3995923840959243</c:v>
                </c:pt>
                <c:pt idx="570">
                  <c:v>1.384781872161287</c:v>
                </c:pt>
                <c:pt idx="571">
                  <c:v>1.3966303589988993</c:v>
                </c:pt>
                <c:pt idx="572">
                  <c:v>1.4534040432887494</c:v>
                </c:pt>
                <c:pt idx="573">
                  <c:v>1.4736450541832582</c:v>
                </c:pt>
                <c:pt idx="574">
                  <c:v>1.4538975945229284</c:v>
                </c:pt>
                <c:pt idx="575">
                  <c:v>1.3842882105129617</c:v>
                </c:pt>
                <c:pt idx="576">
                  <c:v>1.4124281390231144</c:v>
                </c:pt>
                <c:pt idx="577">
                  <c:v>1.4336565836284199</c:v>
                </c:pt>
                <c:pt idx="578">
                  <c:v>1.4292135735864189</c:v>
                </c:pt>
                <c:pt idx="579">
                  <c:v>1.4400742402637221</c:v>
                </c:pt>
                <c:pt idx="580">
                  <c:v>1.4459986769072843</c:v>
                </c:pt>
                <c:pt idx="581">
                  <c:v>1.4218080967908076</c:v>
                </c:pt>
                <c:pt idx="582">
                  <c:v>1.3798452556780338</c:v>
                </c:pt>
                <c:pt idx="583">
                  <c:v>1.3253966172749228</c:v>
                </c:pt>
                <c:pt idx="584">
                  <c:v>1.324395050553393</c:v>
                </c:pt>
                <c:pt idx="585">
                  <c:v>1.3554511270827629</c:v>
                </c:pt>
                <c:pt idx="586">
                  <c:v>1.3103693071639295</c:v>
                </c:pt>
                <c:pt idx="587">
                  <c:v>1.3599592814711097</c:v>
                </c:pt>
                <c:pt idx="588">
                  <c:v>1.395022618613915</c:v>
                </c:pt>
                <c:pt idx="589">
                  <c:v>1.4300859005496471</c:v>
                </c:pt>
                <c:pt idx="590">
                  <c:v>1.3975270874884709</c:v>
                </c:pt>
                <c:pt idx="591">
                  <c:v>1.4080463536252636</c:v>
                </c:pt>
                <c:pt idx="592">
                  <c:v>1.4245760138185515</c:v>
                </c:pt>
                <c:pt idx="593">
                  <c:v>1.435094948712905</c:v>
                </c:pt>
                <c:pt idx="594">
                  <c:v>1.4441114231108181</c:v>
                </c:pt>
                <c:pt idx="595">
                  <c:v>1.475167499640188</c:v>
                </c:pt>
                <c:pt idx="596">
                  <c:v>1.4130551257531558</c:v>
                </c:pt>
                <c:pt idx="597">
                  <c:v>1.4451131002464943</c:v>
                </c:pt>
                <c:pt idx="598">
                  <c:v>1.4456140492284786</c:v>
                </c:pt>
                <c:pt idx="599">
                  <c:v>1.3945216144248576</c:v>
                </c:pt>
                <c:pt idx="600">
                  <c:v>1.4135561299422132</c:v>
                </c:pt>
                <c:pt idx="601">
                  <c:v>1.4135561299422132</c:v>
                </c:pt>
                <c:pt idx="602">
                  <c:v>1.4446123168857292</c:v>
                </c:pt>
                <c:pt idx="603">
                  <c:v>1.4916973806617684</c:v>
                </c:pt>
                <c:pt idx="604">
                  <c:v>1.4761692319829371</c:v>
                </c:pt>
                <c:pt idx="605">
                  <c:v>1.518746306991849</c:v>
                </c:pt>
                <c:pt idx="606">
                  <c:v>1.5518060138279366</c:v>
                </c:pt>
                <c:pt idx="607">
                  <c:v>1.5603215392438652</c:v>
                </c:pt>
                <c:pt idx="608">
                  <c:v>1.6023974996495731</c:v>
                </c:pt>
                <c:pt idx="609">
                  <c:v>1.5718423168951146</c:v>
                </c:pt>
                <c:pt idx="610">
                  <c:v>1.6074064926057581</c:v>
                </c:pt>
                <c:pt idx="611">
                  <c:v>1.5943830888368484</c:v>
                </c:pt>
                <c:pt idx="612">
                  <c:v>1.5723431002558794</c:v>
                </c:pt>
                <c:pt idx="613">
                  <c:v>1.5903759386375591</c:v>
                </c:pt>
                <c:pt idx="614">
                  <c:v>1.5698386865883966</c:v>
                </c:pt>
                <c:pt idx="615">
                  <c:v>1.5748475691304353</c:v>
                </c:pt>
                <c:pt idx="616">
                  <c:v>1.5162418381172931</c:v>
                </c:pt>
                <c:pt idx="617">
                  <c:v>1.527261611579485</c:v>
                </c:pt>
                <c:pt idx="618">
                  <c:v>1.5783541015901792</c:v>
                </c:pt>
                <c:pt idx="619">
                  <c:v>1.5813595746537925</c:v>
                </c:pt>
                <c:pt idx="620">
                  <c:v>1.5963867191435661</c:v>
                </c:pt>
                <c:pt idx="621">
                  <c:v>1.59338102525166</c:v>
                </c:pt>
                <c:pt idx="622">
                  <c:v>1.6499834572005234</c:v>
                </c:pt>
                <c:pt idx="623">
                  <c:v>1.6870504246500466</c:v>
                </c:pt>
                <c:pt idx="624">
                  <c:v>1.7156023635472997</c:v>
                </c:pt>
                <c:pt idx="625">
                  <c:v>1.7431521284452183</c:v>
                </c:pt>
                <c:pt idx="626">
                  <c:v>1.8012573521329613</c:v>
                </c:pt>
                <c:pt idx="627">
                  <c:v>1.7957472445735727</c:v>
                </c:pt>
                <c:pt idx="628">
                  <c:v>1.721612868017941</c:v>
                </c:pt>
                <c:pt idx="629">
                  <c:v>1.7792175843802851</c:v>
                </c:pt>
                <c:pt idx="630">
                  <c:v>1.7942446184559124</c:v>
                </c:pt>
                <c:pt idx="631">
                  <c:v>1.7251192348564655</c:v>
                </c:pt>
                <c:pt idx="632">
                  <c:v>1.5883720875025487</c:v>
                </c:pt>
                <c:pt idx="633">
                  <c:v>1.5362780859773981</c:v>
                </c:pt>
                <c:pt idx="634">
                  <c:v>1.2848231725727286</c:v>
                </c:pt>
                <c:pt idx="635">
                  <c:v>1.1891504189029902</c:v>
                </c:pt>
                <c:pt idx="636">
                  <c:v>1.3489392319735518</c:v>
                </c:pt>
                <c:pt idx="637">
                  <c:v>1.3419267191247957</c:v>
                </c:pt>
                <c:pt idx="638">
                  <c:v>1.4876902856695524</c:v>
                </c:pt>
                <c:pt idx="639">
                  <c:v>1.3935196060467425</c:v>
                </c:pt>
                <c:pt idx="640">
                  <c:v>1.3178829346158896</c:v>
                </c:pt>
                <c:pt idx="641">
                  <c:v>1.052903944495692</c:v>
                </c:pt>
                <c:pt idx="642">
                  <c:v>1.1395606102170297</c:v>
                </c:pt>
                <c:pt idx="643">
                  <c:v>0.93018193325343412</c:v>
                </c:pt>
                <c:pt idx="644">
                  <c:v>0.65418294884275219</c:v>
                </c:pt>
                <c:pt idx="645">
                  <c:v>0.82749628028542721</c:v>
                </c:pt>
                <c:pt idx="646">
                  <c:v>0.50140670382801988</c:v>
                </c:pt>
                <c:pt idx="647">
                  <c:v>0.45131616698836752</c:v>
                </c:pt>
                <c:pt idx="648">
                  <c:v>0.31557064156305359</c:v>
                </c:pt>
                <c:pt idx="649">
                  <c:v>0.33009689227791622</c:v>
                </c:pt>
                <c:pt idx="650">
                  <c:v>0.30104439084819101</c:v>
                </c:pt>
                <c:pt idx="651">
                  <c:v>0.24644564441311875</c:v>
                </c:pt>
                <c:pt idx="652">
                  <c:v>0.30307899232295965</c:v>
                </c:pt>
                <c:pt idx="653">
                  <c:v>0.35376460620435862</c:v>
                </c:pt>
                <c:pt idx="654">
                  <c:v>0.42203488744740775</c:v>
                </c:pt>
                <c:pt idx="655">
                  <c:v>0.4308272211282328</c:v>
                </c:pt>
                <c:pt idx="656">
                  <c:v>0.4489293995938195</c:v>
                </c:pt>
                <c:pt idx="657">
                  <c:v>0.41841451800277818</c:v>
                </c:pt>
                <c:pt idx="658">
                  <c:v>0.33928296280462089</c:v>
                </c:pt>
                <c:pt idx="659">
                  <c:v>0.34135173745768449</c:v>
                </c:pt>
                <c:pt idx="660">
                  <c:v>0.32480137461195641</c:v>
                </c:pt>
                <c:pt idx="661">
                  <c:v>0.40134692008847933</c:v>
                </c:pt>
                <c:pt idx="662">
                  <c:v>0.40962212911487994</c:v>
                </c:pt>
                <c:pt idx="663">
                  <c:v>0.49444288361780347</c:v>
                </c:pt>
                <c:pt idx="664">
                  <c:v>0.57460868812480959</c:v>
                </c:pt>
                <c:pt idx="665">
                  <c:v>0.50530410236583845</c:v>
                </c:pt>
                <c:pt idx="666">
                  <c:v>0.53943918778028987</c:v>
                </c:pt>
                <c:pt idx="667">
                  <c:v>0.47634076035928991</c:v>
                </c:pt>
                <c:pt idx="668">
                  <c:v>0.4603075773750594</c:v>
                </c:pt>
                <c:pt idx="669">
                  <c:v>0.50168362250706255</c:v>
                </c:pt>
                <c:pt idx="670">
                  <c:v>0.45306694889994664</c:v>
                </c:pt>
                <c:pt idx="671">
                  <c:v>0.42617249196060802</c:v>
                </c:pt>
                <c:pt idx="672">
                  <c:v>0.44323997946076055</c:v>
                </c:pt>
                <c:pt idx="673">
                  <c:v>0.43289616140251586</c:v>
                </c:pt>
                <c:pt idx="674">
                  <c:v>0.43651653084714537</c:v>
                </c:pt>
                <c:pt idx="675">
                  <c:v>0.48358172007684164</c:v>
                </c:pt>
                <c:pt idx="676">
                  <c:v>0.49496011868637424</c:v>
                </c:pt>
                <c:pt idx="677">
                  <c:v>0.51926834507578579</c:v>
                </c:pt>
                <c:pt idx="678">
                  <c:v>0.49392564854923271</c:v>
                </c:pt>
                <c:pt idx="679">
                  <c:v>0.44582598918239491</c:v>
                </c:pt>
                <c:pt idx="680">
                  <c:v>0.43961972043027731</c:v>
                </c:pt>
                <c:pt idx="681">
                  <c:v>0.44789492945667797</c:v>
                </c:pt>
                <c:pt idx="682">
                  <c:v>0.42410366210047129</c:v>
                </c:pt>
                <c:pt idx="683">
                  <c:v>0.44272296522048243</c:v>
                </c:pt>
                <c:pt idx="684">
                  <c:v>0.4732376259832311</c:v>
                </c:pt>
                <c:pt idx="685">
                  <c:v>0.45254965862430269</c:v>
                </c:pt>
                <c:pt idx="686">
                  <c:v>0.3915201162705127</c:v>
                </c:pt>
                <c:pt idx="687">
                  <c:v>0.36255693988518367</c:v>
                </c:pt>
                <c:pt idx="688">
                  <c:v>0.36410858988382283</c:v>
                </c:pt>
                <c:pt idx="689">
                  <c:v>0.3610053450936177</c:v>
                </c:pt>
                <c:pt idx="690">
                  <c:v>0.42462095237611525</c:v>
                </c:pt>
                <c:pt idx="691">
                  <c:v>0.40807053432331397</c:v>
                </c:pt>
                <c:pt idx="692">
                  <c:v>0.41893180827842208</c:v>
                </c:pt>
                <c:pt idx="693">
                  <c:v>0.41686292321121221</c:v>
                </c:pt>
                <c:pt idx="694">
                  <c:v>0.43651653084714537</c:v>
                </c:pt>
                <c:pt idx="695">
                  <c:v>0.48358172007684164</c:v>
                </c:pt>
                <c:pt idx="696">
                  <c:v>0.51461356070108788</c:v>
                </c:pt>
                <c:pt idx="697">
                  <c:v>0.52133728535006896</c:v>
                </c:pt>
                <c:pt idx="698">
                  <c:v>0.50582117181318964</c:v>
                </c:pt>
                <c:pt idx="699">
                  <c:v>0.54202514229485099</c:v>
                </c:pt>
                <c:pt idx="700">
                  <c:v>0.55081758638982237</c:v>
                </c:pt>
                <c:pt idx="701">
                  <c:v>0.6061579846459193</c:v>
                </c:pt>
                <c:pt idx="702">
                  <c:v>0.58805597180155211</c:v>
                </c:pt>
                <c:pt idx="703">
                  <c:v>0.65322311866854232</c:v>
                </c:pt>
                <c:pt idx="704">
                  <c:v>0.70442596761851217</c:v>
                </c:pt>
                <c:pt idx="705">
                  <c:v>0.6708078964443388</c:v>
                </c:pt>
                <c:pt idx="706">
                  <c:v>0.61908797804701776</c:v>
                </c:pt>
                <c:pt idx="707">
                  <c:v>0.50064920757699416</c:v>
                </c:pt>
                <c:pt idx="708">
                  <c:v>0.55443801104152513</c:v>
                </c:pt>
                <c:pt idx="709">
                  <c:v>0.5751259231933803</c:v>
                </c:pt>
                <c:pt idx="710">
                  <c:v>0.60977846450469519</c:v>
                </c:pt>
                <c:pt idx="711">
                  <c:v>0.58133241277379055</c:v>
                </c:pt>
                <c:pt idx="712">
                  <c:v>0.56271322006792568</c:v>
                </c:pt>
                <c:pt idx="713">
                  <c:v>0.53788764819579704</c:v>
                </c:pt>
                <c:pt idx="714">
                  <c:v>0.53892200791879219</c:v>
                </c:pt>
                <c:pt idx="715">
                  <c:v>0.53011278087357583</c:v>
                </c:pt>
                <c:pt idx="716">
                  <c:v>0.48762077996442571</c:v>
                </c:pt>
                <c:pt idx="717">
                  <c:v>0.50472111567311695</c:v>
                </c:pt>
                <c:pt idx="718">
                  <c:v>0.47622057456098932</c:v>
                </c:pt>
                <c:pt idx="719">
                  <c:v>0.50213019252197011</c:v>
                </c:pt>
                <c:pt idx="720">
                  <c:v>0.52130344341421309</c:v>
                </c:pt>
                <c:pt idx="721">
                  <c:v>0.55654068283751768</c:v>
                </c:pt>
                <c:pt idx="722">
                  <c:v>0.54928592135167242</c:v>
                </c:pt>
                <c:pt idx="723">
                  <c:v>0.5518768997098924</c:v>
                </c:pt>
                <c:pt idx="724">
                  <c:v>0.5166396602865877</c:v>
                </c:pt>
                <c:pt idx="725">
                  <c:v>0.51456696593132878</c:v>
                </c:pt>
                <c:pt idx="726">
                  <c:v>0.50627580206078071</c:v>
                </c:pt>
                <c:pt idx="727">
                  <c:v>0.50938489880074234</c:v>
                </c:pt>
                <c:pt idx="728">
                  <c:v>0.49280268147379264</c:v>
                </c:pt>
                <c:pt idx="729">
                  <c:v>0.50264842131785803</c:v>
                </c:pt>
                <c:pt idx="730">
                  <c:v>0.51871252026306613</c:v>
                </c:pt>
                <c:pt idx="731">
                  <c:v>0.49953921416375002</c:v>
                </c:pt>
                <c:pt idx="732">
                  <c:v>0.51923063864480767</c:v>
                </c:pt>
                <c:pt idx="733">
                  <c:v>0.50213019252197011</c:v>
                </c:pt>
                <c:pt idx="734">
                  <c:v>0.50627580206078071</c:v>
                </c:pt>
                <c:pt idx="735">
                  <c:v>0.52752169210120936</c:v>
                </c:pt>
                <c:pt idx="736">
                  <c:v>0.51923063864480767</c:v>
                </c:pt>
                <c:pt idx="737">
                  <c:v>0.50886672521192755</c:v>
                </c:pt>
                <c:pt idx="738">
                  <c:v>0.52544888733180417</c:v>
                </c:pt>
                <c:pt idx="739">
                  <c:v>0.5539497044792977</c:v>
                </c:pt>
                <c:pt idx="740">
                  <c:v>0.5850413343637918</c:v>
                </c:pt>
                <c:pt idx="741">
                  <c:v>0.57726839928913176</c:v>
                </c:pt>
                <c:pt idx="742">
                  <c:v>0.57156821377680378</c:v>
                </c:pt>
                <c:pt idx="743">
                  <c:v>0.5498040949404871</c:v>
                </c:pt>
                <c:pt idx="744">
                  <c:v>0.5731228449573943</c:v>
                </c:pt>
                <c:pt idx="745">
                  <c:v>0.56690443064917839</c:v>
                </c:pt>
                <c:pt idx="746">
                  <c:v>0.56845911703684215</c:v>
                </c:pt>
                <c:pt idx="747">
                  <c:v>0.59177775663960297</c:v>
                </c:pt>
                <c:pt idx="748">
                  <c:v>0.59592336617841357</c:v>
                </c:pt>
                <c:pt idx="749">
                  <c:v>0.56897729062565683</c:v>
                </c:pt>
                <c:pt idx="750">
                  <c:v>0.58866865989964134</c:v>
                </c:pt>
                <c:pt idx="751">
                  <c:v>0.56534990988273415</c:v>
                </c:pt>
                <c:pt idx="752">
                  <c:v>0.56483173629391936</c:v>
                </c:pt>
                <c:pt idx="753">
                  <c:v>0.58037760644323966</c:v>
                </c:pt>
                <c:pt idx="754">
                  <c:v>0.57260467136857951</c:v>
                </c:pt>
                <c:pt idx="755">
                  <c:v>0.53944018150760698</c:v>
                </c:pt>
                <c:pt idx="756">
                  <c:v>0.55602239883455662</c:v>
                </c:pt>
                <c:pt idx="757">
                  <c:v>0.55757691960100086</c:v>
                </c:pt>
                <c:pt idx="758">
                  <c:v>0.56897729062565683</c:v>
                </c:pt>
                <c:pt idx="759">
                  <c:v>0.5731228449573943</c:v>
                </c:pt>
                <c:pt idx="760">
                  <c:v>0.55602239883455662</c:v>
                </c:pt>
                <c:pt idx="761">
                  <c:v>0.58141384320672285</c:v>
                </c:pt>
                <c:pt idx="762">
                  <c:v>0.59125963825786143</c:v>
                </c:pt>
                <c:pt idx="763">
                  <c:v>0.57675028090739011</c:v>
                </c:pt>
                <c:pt idx="764">
                  <c:v>0.57467747613798481</c:v>
                </c:pt>
                <c:pt idx="765">
                  <c:v>0.60939637635125532</c:v>
                </c:pt>
                <c:pt idx="766">
                  <c:v>0.58400493197908909</c:v>
                </c:pt>
                <c:pt idx="767">
                  <c:v>0.57623199690442906</c:v>
                </c:pt>
                <c:pt idx="768">
                  <c:v>0.5539497044792977</c:v>
                </c:pt>
                <c:pt idx="769">
                  <c:v>0.5720864425726917</c:v>
                </c:pt>
                <c:pt idx="770">
                  <c:v>0.5518768997098924</c:v>
                </c:pt>
                <c:pt idx="771">
                  <c:v>0.54203127027997333</c:v>
                </c:pt>
                <c:pt idx="772">
                  <c:v>0.5829685295943865</c:v>
                </c:pt>
                <c:pt idx="773">
                  <c:v>0.60317807245718569</c:v>
                </c:pt>
                <c:pt idx="774">
                  <c:v>0.61302381230125114</c:v>
                </c:pt>
                <c:pt idx="775">
                  <c:v>0.575713712901468</c:v>
                </c:pt>
                <c:pt idx="776">
                  <c:v>0.53788560553408948</c:v>
                </c:pt>
                <c:pt idx="777">
                  <c:v>0.48865723755620155</c:v>
                </c:pt>
                <c:pt idx="778">
                  <c:v>0.5040380937638036</c:v>
                </c:pt>
                <c:pt idx="779">
                  <c:v>0.46246788535544608</c:v>
                </c:pt>
                <c:pt idx="780">
                  <c:v>0.46870346906341925</c:v>
                </c:pt>
                <c:pt idx="781">
                  <c:v>0.49520452039931717</c:v>
                </c:pt>
                <c:pt idx="782">
                  <c:v>0.52742138084925161</c:v>
                </c:pt>
                <c:pt idx="783">
                  <c:v>0.51598959699995928</c:v>
                </c:pt>
                <c:pt idx="784">
                  <c:v>0.52118585234835157</c:v>
                </c:pt>
                <c:pt idx="785">
                  <c:v>0.55184383067306086</c:v>
                </c:pt>
                <c:pt idx="786">
                  <c:v>0.57886443577460311</c:v>
                </c:pt>
                <c:pt idx="787">
                  <c:v>0.59029616441682209</c:v>
                </c:pt>
                <c:pt idx="788">
                  <c:v>0.5799036537200376</c:v>
                </c:pt>
                <c:pt idx="789">
                  <c:v>0.58146259105233578</c:v>
                </c:pt>
                <c:pt idx="790">
                  <c:v>0.60952235889223916</c:v>
                </c:pt>
                <c:pt idx="791">
                  <c:v>0.60380643936405654</c:v>
                </c:pt>
                <c:pt idx="792">
                  <c:v>0.61160096040432776</c:v>
                </c:pt>
                <c:pt idx="793">
                  <c:v>0.57886443577460311</c:v>
                </c:pt>
                <c:pt idx="794">
                  <c:v>0.5585989681466782</c:v>
                </c:pt>
                <c:pt idx="795">
                  <c:v>0.56639332356573002</c:v>
                </c:pt>
                <c:pt idx="796">
                  <c:v>0.5539223217710032</c:v>
                </c:pt>
                <c:pt idx="797">
                  <c:v>0.52794093461489566</c:v>
                </c:pt>
                <c:pt idx="798">
                  <c:v>0.53833344531168015</c:v>
                </c:pt>
                <c:pt idx="799">
                  <c:v>0.53625495421373781</c:v>
                </c:pt>
                <c:pt idx="800">
                  <c:v>0.535735455655167</c:v>
                </c:pt>
                <c:pt idx="801">
                  <c:v>0.54560830217216094</c:v>
                </c:pt>
                <c:pt idx="802">
                  <c:v>0.5232643434462938</c:v>
                </c:pt>
                <c:pt idx="803">
                  <c:v>0.49676334731746896</c:v>
                </c:pt>
                <c:pt idx="804">
                  <c:v>0.4603893942575038</c:v>
                </c:pt>
                <c:pt idx="805">
                  <c:v>0.48065491709250185</c:v>
                </c:pt>
                <c:pt idx="806">
                  <c:v>0.46974274221592693</c:v>
                </c:pt>
                <c:pt idx="807">
                  <c:v>0.5024792668456517</c:v>
                </c:pt>
                <c:pt idx="808">
                  <c:v>0.5326176361976438</c:v>
                </c:pt>
                <c:pt idx="809">
                  <c:v>0.53677456318645522</c:v>
                </c:pt>
                <c:pt idx="810">
                  <c:v>0.54301009168735515</c:v>
                </c:pt>
                <c:pt idx="811">
                  <c:v>0.5326176361976438</c:v>
                </c:pt>
                <c:pt idx="812">
                  <c:v>0.588217728525953</c:v>
                </c:pt>
                <c:pt idx="813">
                  <c:v>0.61471866944770459</c:v>
                </c:pt>
                <c:pt idx="814">
                  <c:v>0.61991498000317002</c:v>
                </c:pt>
                <c:pt idx="815">
                  <c:v>0.59705130189043931</c:v>
                </c:pt>
                <c:pt idx="816">
                  <c:v>0.64485703879969669</c:v>
                </c:pt>
                <c:pt idx="817">
                  <c:v>0.66772060649828102</c:v>
                </c:pt>
                <c:pt idx="818">
                  <c:v>0.66927948862350606</c:v>
                </c:pt>
                <c:pt idx="819">
                  <c:v>0.63030749069995451</c:v>
                </c:pt>
                <c:pt idx="820">
                  <c:v>0.63706262817357173</c:v>
                </c:pt>
                <c:pt idx="821">
                  <c:v>0.62770933542222185</c:v>
                </c:pt>
                <c:pt idx="822">
                  <c:v>0.62926816234037364</c:v>
                </c:pt>
                <c:pt idx="823">
                  <c:v>0.63966078345130439</c:v>
                </c:pt>
                <c:pt idx="824">
                  <c:v>0.64121961036945629</c:v>
                </c:pt>
                <c:pt idx="825">
                  <c:v>0.6329055355635409</c:v>
                </c:pt>
                <c:pt idx="826">
                  <c:v>0.6126402335568355</c:v>
                </c:pt>
                <c:pt idx="827">
                  <c:v>0.6349841370756294</c:v>
                </c:pt>
                <c:pt idx="828">
                  <c:v>0.61939531582337959</c:v>
                </c:pt>
                <c:pt idx="829">
                  <c:v>0.6349841370756294</c:v>
                </c:pt>
                <c:pt idx="830">
                  <c:v>0.66512250642762161</c:v>
                </c:pt>
                <c:pt idx="831">
                  <c:v>0.64745513887035622</c:v>
                </c:pt>
                <c:pt idx="832">
                  <c:v>0.64121961036945629</c:v>
                </c:pt>
                <c:pt idx="833">
                  <c:v>0.62926816234037364</c:v>
                </c:pt>
                <c:pt idx="834">
                  <c:v>0.62043458897588732</c:v>
                </c:pt>
                <c:pt idx="835">
                  <c:v>0.61939531582337959</c:v>
                </c:pt>
                <c:pt idx="836">
                  <c:v>0.61108118581039095</c:v>
                </c:pt>
                <c:pt idx="837">
                  <c:v>0.64901402099558114</c:v>
                </c:pt>
                <c:pt idx="838">
                  <c:v>0.65005329414808899</c:v>
                </c:pt>
                <c:pt idx="839">
                  <c:v>0.6697991528032966</c:v>
                </c:pt>
                <c:pt idx="840">
                  <c:v>0.62926816234037364</c:v>
                </c:pt>
                <c:pt idx="841">
                  <c:v>0.61627760678000276</c:v>
                </c:pt>
                <c:pt idx="842">
                  <c:v>0.63244052638619308</c:v>
                </c:pt>
                <c:pt idx="843">
                  <c:v>0.61992723597341481</c:v>
                </c:pt>
                <c:pt idx="844">
                  <c:v>0.63400459797629649</c:v>
                </c:pt>
                <c:pt idx="845">
                  <c:v>0.64808207039332444</c:v>
                </c:pt>
                <c:pt idx="846">
                  <c:v>0.631397664773929</c:v>
                </c:pt>
                <c:pt idx="847">
                  <c:v>0.63869714398904565</c:v>
                </c:pt>
                <c:pt idx="848">
                  <c:v>0.65850980320279418</c:v>
                </c:pt>
                <c:pt idx="849">
                  <c:v>0.5933366387648279</c:v>
                </c:pt>
                <c:pt idx="850">
                  <c:v>0.59125102595444612</c:v>
                </c:pt>
                <c:pt idx="851">
                  <c:v>0.59959320116060733</c:v>
                </c:pt>
                <c:pt idx="852">
                  <c:v>0.59646489235918099</c:v>
                </c:pt>
                <c:pt idx="853">
                  <c:v>0.61158506076725361</c:v>
                </c:pt>
                <c:pt idx="854">
                  <c:v>0.58916552355821072</c:v>
                </c:pt>
                <c:pt idx="855">
                  <c:v>0.59229377715256393</c:v>
                </c:pt>
                <c:pt idx="856">
                  <c:v>0.6131492427715034</c:v>
                </c:pt>
                <c:pt idx="857">
                  <c:v>0.62566247797720842</c:v>
                </c:pt>
                <c:pt idx="858">
                  <c:v>0.64651788838907476</c:v>
                </c:pt>
                <c:pt idx="859">
                  <c:v>0.63869714398904565</c:v>
                </c:pt>
                <c:pt idx="860">
                  <c:v>0.67780103161041083</c:v>
                </c:pt>
                <c:pt idx="861">
                  <c:v>0.66789467439999994</c:v>
                </c:pt>
                <c:pt idx="862">
                  <c:v>0.67050160760236743</c:v>
                </c:pt>
                <c:pt idx="863">
                  <c:v>0.68666452720855764</c:v>
                </c:pt>
                <c:pt idx="864">
                  <c:v>0.70230618162983549</c:v>
                </c:pt>
                <c:pt idx="865">
                  <c:v>0.66685192320188225</c:v>
                </c:pt>
                <c:pt idx="866">
                  <c:v>0.67623690481323417</c:v>
                </c:pt>
                <c:pt idx="867">
                  <c:v>0.65173175479380963</c:v>
                </c:pt>
                <c:pt idx="868">
                  <c:v>0.69604950881990968</c:v>
                </c:pt>
                <c:pt idx="869">
                  <c:v>0.70960544001665937</c:v>
                </c:pt>
                <c:pt idx="870">
                  <c:v>0.70439168402607077</c:v>
                </c:pt>
                <c:pt idx="871">
                  <c:v>0.71794772563696685</c:v>
                </c:pt>
                <c:pt idx="872">
                  <c:v>0.72785397243323136</c:v>
                </c:pt>
                <c:pt idx="873">
                  <c:v>0.73828170524270109</c:v>
                </c:pt>
                <c:pt idx="874">
                  <c:v>0.7455811292507446</c:v>
                </c:pt>
                <c:pt idx="875">
                  <c:v>0.75705161325833203</c:v>
                </c:pt>
                <c:pt idx="876">
                  <c:v>0.76226542445599377</c:v>
                </c:pt>
                <c:pt idx="877">
                  <c:v>0.76278685526212575</c:v>
                </c:pt>
                <c:pt idx="878">
                  <c:v>0.74193144485025941</c:v>
                </c:pt>
                <c:pt idx="879">
                  <c:v>0.74193144485025941</c:v>
                </c:pt>
                <c:pt idx="880">
                  <c:v>0.73306789404503936</c:v>
                </c:pt>
                <c:pt idx="881">
                  <c:v>0.7455811292507446</c:v>
                </c:pt>
                <c:pt idx="882">
                  <c:v>0.76382960646024345</c:v>
                </c:pt>
                <c:pt idx="883">
                  <c:v>0.77738559286406628</c:v>
                </c:pt>
                <c:pt idx="884">
                  <c:v>0.79615550087969711</c:v>
                </c:pt>
                <c:pt idx="885">
                  <c:v>0.74923081365122968</c:v>
                </c:pt>
                <c:pt idx="886">
                  <c:v>0.71690491923177602</c:v>
                </c:pt>
                <c:pt idx="887">
                  <c:v>0.7257685252440691</c:v>
                </c:pt>
                <c:pt idx="888">
                  <c:v>0.70595581082324743</c:v>
                </c:pt>
                <c:pt idx="889">
                  <c:v>0.69187839361329251</c:v>
                </c:pt>
                <c:pt idx="890">
                  <c:v>0.66789467439999994</c:v>
                </c:pt>
                <c:pt idx="891">
                  <c:v>0.69187839361329251</c:v>
                </c:pt>
                <c:pt idx="892">
                  <c:v>0.71012687082279136</c:v>
                </c:pt>
                <c:pt idx="893">
                  <c:v>0.72264010602849649</c:v>
                </c:pt>
                <c:pt idx="894">
                  <c:v>0.74610256005687658</c:v>
                </c:pt>
                <c:pt idx="895">
                  <c:v>0.7716504060673457</c:v>
                </c:pt>
                <c:pt idx="896">
                  <c:v>0.80814730527927037</c:v>
                </c:pt>
                <c:pt idx="897">
                  <c:v>0.8456870661034589</c:v>
                </c:pt>
                <c:pt idx="898">
                  <c:v>0.83525949891520868</c:v>
                </c:pt>
                <c:pt idx="899">
                  <c:v>0.83682351529823895</c:v>
                </c:pt>
                <c:pt idx="900">
                  <c:v>0.81283990649909266</c:v>
                </c:pt>
                <c:pt idx="901">
                  <c:v>0.77894977486831596</c:v>
                </c:pt>
                <c:pt idx="902">
                  <c:v>0.79250581647921203</c:v>
                </c:pt>
                <c:pt idx="903">
                  <c:v>0.78999615813977786</c:v>
                </c:pt>
                <c:pt idx="904">
                  <c:v>0.77901679625514975</c:v>
                </c:pt>
                <c:pt idx="905">
                  <c:v>0.79993000847262963</c:v>
                </c:pt>
                <c:pt idx="906">
                  <c:v>0.85169028324044105</c:v>
                </c:pt>
                <c:pt idx="907">
                  <c:v>0.83914221237156295</c:v>
                </c:pt>
                <c:pt idx="908">
                  <c:v>0.83861945659567472</c:v>
                </c:pt>
                <c:pt idx="909">
                  <c:v>0.82816279527986159</c:v>
                </c:pt>
                <c:pt idx="910">
                  <c:v>0.86998921971482124</c:v>
                </c:pt>
                <c:pt idx="911">
                  <c:v>0.88149144778948407</c:v>
                </c:pt>
                <c:pt idx="912">
                  <c:v>0.88776551082745969</c:v>
                </c:pt>
                <c:pt idx="913">
                  <c:v>0.88671983365446372</c:v>
                </c:pt>
                <c:pt idx="914">
                  <c:v>0.87940014865056537</c:v>
                </c:pt>
                <c:pt idx="915">
                  <c:v>0.87887728246053076</c:v>
                </c:pt>
                <c:pt idx="916">
                  <c:v>0.88933394377634389</c:v>
                </c:pt>
                <c:pt idx="917">
                  <c:v>0.90554158111180527</c:v>
                </c:pt>
                <c:pt idx="918">
                  <c:v>0.88828826660334792</c:v>
                </c:pt>
                <c:pt idx="919">
                  <c:v>0.93795707661102123</c:v>
                </c:pt>
                <c:pt idx="920">
                  <c:v>0.94161697432004354</c:v>
                </c:pt>
                <c:pt idx="921">
                  <c:v>0.94841362751268787</c:v>
                </c:pt>
                <c:pt idx="922">
                  <c:v>0.97298673743919017</c:v>
                </c:pt>
                <c:pt idx="923">
                  <c:v>0.99024010715472088</c:v>
                </c:pt>
                <c:pt idx="924">
                  <c:v>0.97716933571702758</c:v>
                </c:pt>
                <c:pt idx="925">
                  <c:v>0.9928541620695277</c:v>
                </c:pt>
                <c:pt idx="926">
                  <c:v>1.0022653118335645</c:v>
                </c:pt>
                <c:pt idx="927">
                  <c:v>1.0027880124023794</c:v>
                </c:pt>
                <c:pt idx="928">
                  <c:v>0.99651405977855012</c:v>
                </c:pt>
                <c:pt idx="929">
                  <c:v>1.0195185711349486</c:v>
                </c:pt>
                <c:pt idx="930">
                  <c:v>1.0336349645385647</c:v>
                </c:pt>
                <c:pt idx="931">
                  <c:v>1.0257926893799976</c:v>
                </c:pt>
                <c:pt idx="932">
                  <c:v>1.0022653118335645</c:v>
                </c:pt>
                <c:pt idx="933">
                  <c:v>0.95521055674069821</c:v>
                </c:pt>
                <c:pt idx="934">
                  <c:v>0.97037262731731022</c:v>
                </c:pt>
                <c:pt idx="935">
                  <c:v>1.011153374579274</c:v>
                </c:pt>
                <c:pt idx="936">
                  <c:v>1.0090619098191356</c:v>
                </c:pt>
                <c:pt idx="937">
                  <c:v>0.96984981633434875</c:v>
                </c:pt>
                <c:pt idx="938">
                  <c:v>0.89665351836609586</c:v>
                </c:pt>
                <c:pt idx="939">
                  <c:v>0.9332517225572956</c:v>
                </c:pt>
                <c:pt idx="940">
                  <c:v>0.96671284002243407</c:v>
                </c:pt>
                <c:pt idx="941">
                  <c:v>0.96775835157421042</c:v>
                </c:pt>
                <c:pt idx="942">
                  <c:v>0.97037262731731022</c:v>
                </c:pt>
                <c:pt idx="943">
                  <c:v>0.95625617870662094</c:v>
                </c:pt>
                <c:pt idx="944">
                  <c:v>0.99076302855182852</c:v>
                </c:pt>
                <c:pt idx="945">
                  <c:v>0.98867156379169041</c:v>
                </c:pt>
                <c:pt idx="946">
                  <c:v>1.0237011142057129</c:v>
                </c:pt>
                <c:pt idx="947">
                  <c:v>1.0242240356028207</c:v>
                </c:pt>
                <c:pt idx="948">
                  <c:v>1.0383405394205831</c:v>
                </c:pt>
                <c:pt idx="949">
                  <c:v>1.0284067442948046</c:v>
                </c:pt>
                <c:pt idx="950">
                  <c:v>1.048274168925142</c:v>
                </c:pt>
                <c:pt idx="951">
                  <c:v>1.1026486642289801</c:v>
                </c:pt>
                <c:pt idx="952">
                  <c:v>1.1449978444398281</c:v>
                </c:pt>
                <c:pt idx="953">
                  <c:v>1.1329728053822039</c:v>
                </c:pt>
                <c:pt idx="954">
                  <c:v>1.1340184273481266</c:v>
                </c:pt>
                <c:pt idx="955">
                  <c:v>1.1753219855930519</c:v>
                </c:pt>
                <c:pt idx="956">
                  <c:v>1.2009406622784038</c:v>
                </c:pt>
                <c:pt idx="957">
                  <c:v>1.2082601816610827</c:v>
                </c:pt>
                <c:pt idx="958">
                  <c:v>1.2333560473634733</c:v>
                </c:pt>
                <c:pt idx="959">
                  <c:v>1.2187168429768958</c:v>
                </c:pt>
                <c:pt idx="960">
                  <c:v>1.2296963704827435</c:v>
                </c:pt>
                <c:pt idx="961">
                  <c:v>1.1925752448944362</c:v>
                </c:pt>
                <c:pt idx="962">
                  <c:v>1.164865379484312</c:v>
                </c:pt>
                <c:pt idx="963">
                  <c:v>1.1638197575183891</c:v>
                </c:pt>
                <c:pt idx="964">
                  <c:v>1.107354128696852</c:v>
                </c:pt>
                <c:pt idx="965">
                  <c:v>1.1742762532129827</c:v>
                </c:pt>
                <c:pt idx="966">
                  <c:v>1.1564089256366799</c:v>
                </c:pt>
                <c:pt idx="967">
                  <c:v>1.1485491498359164</c:v>
                </c:pt>
                <c:pt idx="968">
                  <c:v>1.1401656797390209</c:v>
                </c:pt>
                <c:pt idx="969">
                  <c:v>1.1642683149879309</c:v>
                </c:pt>
                <c:pt idx="970">
                  <c:v>1.1516929718249047</c:v>
                </c:pt>
                <c:pt idx="971">
                  <c:v>1.1454054382610745</c:v>
                </c:pt>
                <c:pt idx="972">
                  <c:v>1.1249703745043578</c:v>
                </c:pt>
                <c:pt idx="973">
                  <c:v>1.1406896500705188</c:v>
                </c:pt>
                <c:pt idx="974">
                  <c:v>1.1522171629846953</c:v>
                </c:pt>
                <c:pt idx="975">
                  <c:v>1.176319908647752</c:v>
                </c:pt>
                <c:pt idx="976">
                  <c:v>1.187847200733636</c:v>
                </c:pt>
                <c:pt idx="977">
                  <c:v>1.1752718575706096</c:v>
                </c:pt>
                <c:pt idx="978">
                  <c:v>1.2339567555266835</c:v>
                </c:pt>
                <c:pt idx="979">
                  <c:v>1.2674911879849977</c:v>
                </c:pt>
                <c:pt idx="980">
                  <c:v>1.209854009863627</c:v>
                </c:pt>
                <c:pt idx="981">
                  <c:v>1.2402445099188066</c:v>
                </c:pt>
                <c:pt idx="982">
                  <c:v>1.2460082387723583</c:v>
                </c:pt>
                <c:pt idx="983">
                  <c:v>1.2449602981093622</c:v>
                </c:pt>
                <c:pt idx="984">
                  <c:v>1.1726519507060462</c:v>
                </c:pt>
                <c:pt idx="985">
                  <c:v>1.2575355308582421</c:v>
                </c:pt>
                <c:pt idx="986">
                  <c:v>1.2585835819353846</c:v>
                </c:pt>
                <c:pt idx="987">
                  <c:v>1.2266211156786377</c:v>
                </c:pt>
                <c:pt idx="988">
                  <c:v>1.2580596116038865</c:v>
                </c:pt>
                <c:pt idx="989">
                  <c:v>1.2570116157338171</c:v>
                </c:pt>
                <c:pt idx="990">
                  <c:v>1.2795424504023798</c:v>
                </c:pt>
                <c:pt idx="991">
                  <c:v>1.2680151583164958</c:v>
                </c:pt>
                <c:pt idx="992">
                  <c:v>1.2680151583164958</c:v>
                </c:pt>
                <c:pt idx="993">
                  <c:v>1.2737788871700475</c:v>
                </c:pt>
                <c:pt idx="994">
                  <c:v>1.2632994253330132</c:v>
                </c:pt>
                <c:pt idx="995">
                  <c:v>1.2685391286479939</c:v>
                </c:pt>
                <c:pt idx="996">
                  <c:v>1.2554397047393231</c:v>
                </c:pt>
                <c:pt idx="997">
                  <c:v>1.2994534334134518</c:v>
                </c:pt>
                <c:pt idx="998">
                  <c:v>1.2952616155543941</c:v>
                </c:pt>
                <c:pt idx="999">
                  <c:v>1.2727309465070513</c:v>
                </c:pt>
                <c:pt idx="1000">
                  <c:v>1.2339567555266835</c:v>
                </c:pt>
                <c:pt idx="1001">
                  <c:v>1.2585835819353846</c:v>
                </c:pt>
                <c:pt idx="1002">
                  <c:v>1.2664431369078553</c:v>
                </c:pt>
                <c:pt idx="1003">
                  <c:v>1.2868780902504255</c:v>
                </c:pt>
                <c:pt idx="1004">
                  <c:v>1.2816383317283719</c:v>
                </c:pt>
                <c:pt idx="1005">
                  <c:v>1.2769227091590358</c:v>
                </c:pt>
                <c:pt idx="1006">
                  <c:v>1.2418164209133007</c:v>
                </c:pt>
                <c:pt idx="1007">
                  <c:v>1.2585835819353846</c:v>
                </c:pt>
                <c:pt idx="1008">
                  <c:v>1.2816383317283719</c:v>
                </c:pt>
                <c:pt idx="1009">
                  <c:v>1.2727309465070513</c:v>
                </c:pt>
                <c:pt idx="1010">
                  <c:v>1.2559636750708212</c:v>
                </c:pt>
                <c:pt idx="1011">
                  <c:v>1.254915734407825</c:v>
                </c:pt>
                <c:pt idx="1012">
                  <c:v>1.2533438234133307</c:v>
                </c:pt>
                <c:pt idx="1013">
                  <c:v>1.2952616155543941</c:v>
                </c:pt>
                <c:pt idx="1014">
                  <c:v>1.3324637851261214</c:v>
                </c:pt>
                <c:pt idx="1015">
                  <c:v>1.3518507425986224</c:v>
                </c:pt>
                <c:pt idx="1016">
                  <c:v>1.4157753990767501</c:v>
                </c:pt>
                <c:pt idx="1017">
                  <c:v>1.4356865477090419</c:v>
                </c:pt>
                <c:pt idx="1018">
                  <c:v>1.4388303696980302</c:v>
                </c:pt>
                <c:pt idx="1019">
                  <c:v>1.3890529121703497</c:v>
                </c:pt>
                <c:pt idx="1020">
                  <c:v>1.4121078275845564</c:v>
                </c:pt>
                <c:pt idx="1021">
                  <c:v>1.32565222602372</c:v>
                </c:pt>
                <c:pt idx="1022">
                  <c:v>1.2680151583164958</c:v>
                </c:pt>
                <c:pt idx="1023">
                  <c:v>1.2915939336480542</c:v>
                </c:pt>
                <c:pt idx="1024">
                  <c:v>1.2821623020598698</c:v>
                </c:pt>
                <c:pt idx="1025">
                  <c:v>1.2963096666315366</c:v>
                </c:pt>
                <c:pt idx="1026">
                  <c:v>1.3020733954850883</c:v>
                </c:pt>
                <c:pt idx="1027">
                  <c:v>1.2638233956645113</c:v>
                </c:pt>
                <c:pt idx="1028">
                  <c:v>1.2444362173637178</c:v>
                </c:pt>
                <c:pt idx="1029">
                  <c:v>1.2448566192259405</c:v>
                </c:pt>
                <c:pt idx="1030">
                  <c:v>1.2816245299600781</c:v>
                </c:pt>
                <c:pt idx="1031">
                  <c:v>1.2726951723236344</c:v>
                </c:pt>
                <c:pt idx="1032">
                  <c:v>1.2311999351206477</c:v>
                </c:pt>
                <c:pt idx="1033">
                  <c:v>1.1818258204695793</c:v>
                </c:pt>
                <c:pt idx="1034">
                  <c:v>1.1576640584452993</c:v>
                </c:pt>
                <c:pt idx="1035">
                  <c:v>1.1823511157708335</c:v>
                </c:pt>
                <c:pt idx="1036">
                  <c:v>1.1266740095754459</c:v>
                </c:pt>
                <c:pt idx="1037">
                  <c:v>1.1734217581343895</c:v>
                </c:pt>
                <c:pt idx="1038">
                  <c:v>1.1739469982285706</c:v>
                </c:pt>
                <c:pt idx="1039">
                  <c:v>1.1492599409030366</c:v>
                </c:pt>
                <c:pt idx="1040">
                  <c:v>1.1807752298670708</c:v>
                </c:pt>
                <c:pt idx="1041">
                  <c:v>1.190229938011842</c:v>
                </c:pt>
                <c:pt idx="1042">
                  <c:v>1.1581891881253341</c:v>
                </c:pt>
                <c:pt idx="1043">
                  <c:v>1.1671186561759241</c:v>
                </c:pt>
                <c:pt idx="1044">
                  <c:v>1.21334121984776</c:v>
                </c:pt>
                <c:pt idx="1045">
                  <c:v>1.2364525568907512</c:v>
                </c:pt>
                <c:pt idx="1046">
                  <c:v>1.2826750101484403</c:v>
                </c:pt>
                <c:pt idx="1047">
                  <c:v>1.2816245299600781</c:v>
                </c:pt>
                <c:pt idx="1048">
                  <c:v>1.2910791276907032</c:v>
                </c:pt>
                <c:pt idx="1049">
                  <c:v>1.2905538875965221</c:v>
                </c:pt>
                <c:pt idx="1050">
                  <c:v>1.349382434356996</c:v>
                </c:pt>
                <c:pt idx="1051">
                  <c:v>1.3556855363154614</c:v>
                </c:pt>
                <c:pt idx="1052">
                  <c:v>1.3745947317767111</c:v>
                </c:pt>
                <c:pt idx="1053">
                  <c:v>1.3877261205807498</c:v>
                </c:pt>
                <c:pt idx="1054">
                  <c:v>1.4008574541777152</c:v>
                </c:pt>
                <c:pt idx="1055">
                  <c:v>1.3656653189331942</c:v>
                </c:pt>
                <c:pt idx="1056">
                  <c:v>1.4218677204298358</c:v>
                </c:pt>
                <c:pt idx="1057">
                  <c:v>1.3751200270779653</c:v>
                </c:pt>
                <c:pt idx="1058">
                  <c:v>1.3945544626333963</c:v>
                </c:pt>
                <c:pt idx="1059">
                  <c:v>1.412938362793392</c:v>
                </c:pt>
                <c:pt idx="1060">
                  <c:v>1.4297465978779174</c:v>
                </c:pt>
                <c:pt idx="1061">
                  <c:v>1.3872009356936419</c:v>
                </c:pt>
                <c:pt idx="1062">
                  <c:v>1.4118878826050298</c:v>
                </c:pt>
                <c:pt idx="1063">
                  <c:v>1.4055847806465644</c:v>
                </c:pt>
                <c:pt idx="1064">
                  <c:v>1.413463658094646</c:v>
                </c:pt>
                <c:pt idx="1065">
                  <c:v>1.3929787975579262</c:v>
                </c:pt>
                <c:pt idx="1066">
                  <c:v>1.3982313089138831</c:v>
                </c:pt>
                <c:pt idx="1067">
                  <c:v>1.3961301829159394</c:v>
                </c:pt>
                <c:pt idx="1068">
                  <c:v>1.4244940865219606</c:v>
                </c:pt>
                <c:pt idx="1069">
                  <c:v>1.3971806631043016</c:v>
                </c:pt>
                <c:pt idx="1070">
                  <c:v>1.4108374024166677</c:v>
                </c:pt>
                <c:pt idx="1071">
                  <c:v>1.4108374024166677</c:v>
                </c:pt>
                <c:pt idx="1072">
                  <c:v>1.3850998649027713</c:v>
                </c:pt>
                <c:pt idx="1073">
                  <c:v>1.3656653189331942</c:v>
                </c:pt>
                <c:pt idx="1074">
                  <c:v>1.398756438593918</c:v>
                </c:pt>
                <c:pt idx="1075">
                  <c:v>1.4507568641300379</c:v>
                </c:pt>
                <c:pt idx="1076">
                  <c:v>1.3236448968430996</c:v>
                </c:pt>
                <c:pt idx="1077">
                  <c:v>1.3593622169747288</c:v>
                </c:pt>
                <c:pt idx="1078">
                  <c:v>1.2779476836795913</c:v>
                </c:pt>
                <c:pt idx="1079">
                  <c:v>1.2196442113920789</c:v>
                </c:pt>
                <c:pt idx="1080">
                  <c:v>1.321543826052229</c:v>
                </c:pt>
                <c:pt idx="1081">
                  <c:v>1.3094629726436255</c:v>
                </c:pt>
                <c:pt idx="1082">
                  <c:v>1.380897944149323</c:v>
                </c:pt>
                <c:pt idx="1083">
                  <c:v>1.4386759555143613</c:v>
                </c:pt>
                <c:pt idx="1084">
                  <c:v>1.4722924256834127</c:v>
                </c:pt>
                <c:pt idx="1085">
                  <c:v>1.4078131037411019</c:v>
                </c:pt>
                <c:pt idx="1086">
                  <c:v>1.4176656340551679</c:v>
                </c:pt>
                <c:pt idx="1087">
                  <c:v>1.4565283771809072</c:v>
                </c:pt>
                <c:pt idx="1088">
                  <c:v>1.40124484221018</c:v>
                </c:pt>
                <c:pt idx="1089">
                  <c:v>1.4609072366038796</c:v>
                </c:pt>
                <c:pt idx="1090">
                  <c:v>1.4598125907569781</c:v>
                </c:pt>
                <c:pt idx="1091">
                  <c:v>1.4570758657255776</c:v>
                </c:pt>
                <c:pt idx="1092">
                  <c:v>1.4182129569786186</c:v>
                </c:pt>
                <c:pt idx="1093">
                  <c:v>1.4685703096029228</c:v>
                </c:pt>
                <c:pt idx="1094">
                  <c:v>1.5129066132056093</c:v>
                </c:pt>
                <c:pt idx="1095">
                  <c:v>1.5063382412605411</c:v>
                </c:pt>
                <c:pt idx="1096">
                  <c:v>1.5807793483147297</c:v>
                </c:pt>
                <c:pt idx="1097">
                  <c:v>1.6010317870733854</c:v>
                </c:pt>
                <c:pt idx="1098">
                  <c:v>1.6333259374257638</c:v>
                </c:pt>
                <c:pt idx="1099">
                  <c:v>1.6541258095220168</c:v>
                </c:pt>
                <c:pt idx="1100">
                  <c:v>1.6656203638135081</c:v>
                </c:pt>
                <c:pt idx="1101">
                  <c:v>1.6267577311019152</c:v>
                </c:pt>
                <c:pt idx="1102">
                  <c:v>1.625115596710343</c:v>
                </c:pt>
                <c:pt idx="1103">
                  <c:v>1.4871806691770797</c:v>
                </c:pt>
                <c:pt idx="1104">
                  <c:v>1.4844437233173866</c:v>
                </c:pt>
                <c:pt idx="1105">
                  <c:v>1.4603599136804288</c:v>
                </c:pt>
                <c:pt idx="1106">
                  <c:v>1.4318971342063522</c:v>
                </c:pt>
                <c:pt idx="1107">
                  <c:v>1.4362758832151783</c:v>
                </c:pt>
                <c:pt idx="1108">
                  <c:v>1.442844365574393</c:v>
                </c:pt>
                <c:pt idx="1109">
                  <c:v>1.4346338592377528</c:v>
                </c:pt>
                <c:pt idx="1110">
                  <c:v>1.3941292025487342</c:v>
                </c:pt>
                <c:pt idx="1111">
                  <c:v>1.3525295687703747</c:v>
                </c:pt>
                <c:pt idx="1112">
                  <c:v>1.2983409556819148</c:v>
                </c:pt>
                <c:pt idx="1113">
                  <c:v>1.2474363353412332</c:v>
                </c:pt>
                <c:pt idx="1114">
                  <c:v>1.2375839154413135</c:v>
                </c:pt>
                <c:pt idx="1115">
                  <c:v>1.2430574759182609</c:v>
                </c:pt>
                <c:pt idx="1116">
                  <c:v>1.2271839517896506</c:v>
                </c:pt>
                <c:pt idx="1117">
                  <c:v>1.1735425512104951</c:v>
                </c:pt>
                <c:pt idx="1118">
                  <c:v>1.1138802672309418</c:v>
                </c:pt>
                <c:pt idx="1119">
                  <c:v>1.2189735558671566</c:v>
                </c:pt>
                <c:pt idx="1120">
                  <c:v>1.2704255543383625</c:v>
                </c:pt>
                <c:pt idx="1121">
                  <c:v>1.2556467864708001</c:v>
                </c:pt>
                <c:pt idx="1122">
                  <c:v>1.3027197598978142</c:v>
                </c:pt>
                <c:pt idx="1123">
                  <c:v>1.2600256458937724</c:v>
                </c:pt>
                <c:pt idx="1124">
                  <c:v>1.2217102808985572</c:v>
                </c:pt>
                <c:pt idx="1125">
                  <c:v>1.2140473183136604</c:v>
                </c:pt>
                <c:pt idx="1126">
                  <c:v>1.198721172315574</c:v>
                </c:pt>
                <c:pt idx="1127">
                  <c:v>1.2808254075758791</c:v>
                </c:pt>
                <c:pt idx="1128">
                  <c:v>1.1894159649249592</c:v>
                </c:pt>
                <c:pt idx="1129">
                  <c:v>1.1587637833429332</c:v>
                </c:pt>
                <c:pt idx="1130">
                  <c:v>1.1248273881848363</c:v>
                </c:pt>
                <c:pt idx="1131">
                  <c:v>1.1516481436814869</c:v>
                </c:pt>
                <c:pt idx="1132">
                  <c:v>1.1680689907335482</c:v>
                </c:pt>
                <c:pt idx="1133">
                  <c:v>1.1352272414223528</c:v>
                </c:pt>
                <c:pt idx="1134">
                  <c:v>1.1133328338933448</c:v>
                </c:pt>
                <c:pt idx="1135">
                  <c:v>1.0969120420483569</c:v>
                </c:pt>
                <c:pt idx="1136">
                  <c:v>1.0492915800766729</c:v>
                </c:pt>
                <c:pt idx="1137">
                  <c:v>1.0980066326881854</c:v>
                </c:pt>
                <c:pt idx="1138">
                  <c:v>1.1801108679484904</c:v>
                </c:pt>
                <c:pt idx="1139">
                  <c:v>1.1193539381220354</c:v>
                </c:pt>
                <c:pt idx="1140">
                  <c:v>1.1105961088619445</c:v>
                </c:pt>
                <c:pt idx="1141">
                  <c:v>1.1708057157649485</c:v>
                </c:pt>
                <c:pt idx="1142">
                  <c:v>1.2096683484765416</c:v>
                </c:pt>
                <c:pt idx="1143">
                  <c:v>1.2397731519280437</c:v>
                </c:pt>
                <c:pt idx="1144">
                  <c:v>1.1751845751879209</c:v>
                </c:pt>
                <c:pt idx="1145">
                  <c:v>1.1434376373448467</c:v>
                </c:pt>
                <c:pt idx="1146">
                  <c:v>1.1965317702076246</c:v>
                </c:pt>
                <c:pt idx="1147">
                  <c:v>1.2085736474225668</c:v>
                </c:pt>
                <c:pt idx="1148">
                  <c:v>1.1757320085255181</c:v>
                </c:pt>
                <c:pt idx="1149">
                  <c:v>1.1521954666049379</c:v>
                </c:pt>
                <c:pt idx="1150">
                  <c:v>1.1790162221015887</c:v>
                </c:pt>
                <c:pt idx="1151">
                  <c:v>1.2189735558671566</c:v>
                </c:pt>
                <c:pt idx="1152">
                  <c:v>1.2709728772618132</c:v>
                </c:pt>
                <c:pt idx="1153">
                  <c:v>1.2797305961077579</c:v>
                </c:pt>
                <c:pt idx="1154">
                  <c:v>1.2600256458937724</c:v>
                </c:pt>
                <c:pt idx="1155">
                  <c:v>1.260465811888192</c:v>
                </c:pt>
                <c:pt idx="1156">
                  <c:v>1.2219530816063779</c:v>
                </c:pt>
                <c:pt idx="1157">
                  <c:v>1.2439603876000278</c:v>
                </c:pt>
                <c:pt idx="1158">
                  <c:v>1.2912759409065699</c:v>
                </c:pt>
                <c:pt idx="1159">
                  <c:v>1.3429930989502321</c:v>
                </c:pt>
                <c:pt idx="1160">
                  <c:v>1.456330404616504</c:v>
                </c:pt>
                <c:pt idx="1161">
                  <c:v>1.4293715210227707</c:v>
                </c:pt>
                <c:pt idx="1162">
                  <c:v>1.3881078774917508</c:v>
                </c:pt>
                <c:pt idx="1163">
                  <c:v>1.4695347219642059</c:v>
                </c:pt>
                <c:pt idx="1164">
                  <c:v>1.45192891029353</c:v>
                </c:pt>
                <c:pt idx="1165">
                  <c:v>1.4568805983077597</c:v>
                </c:pt>
                <c:pt idx="1166">
                  <c:v>1.5234525995658186</c:v>
                </c:pt>
                <c:pt idx="1167">
                  <c:v>1.4843896755927488</c:v>
                </c:pt>
                <c:pt idx="1168">
                  <c:v>1.5019954872634247</c:v>
                </c:pt>
                <c:pt idx="1169">
                  <c:v>1.4376242607703895</c:v>
                </c:pt>
                <c:pt idx="1170">
                  <c:v>1.4255202203910529</c:v>
                </c:pt>
                <c:pt idx="1171">
                  <c:v>1.442575838370473</c:v>
                </c:pt>
                <c:pt idx="1172">
                  <c:v>1.4205686427909694</c:v>
                </c:pt>
                <c:pt idx="1173">
                  <c:v>1.4062638276466093</c:v>
                </c:pt>
                <c:pt idx="1174">
                  <c:v>1.4959435222808295</c:v>
                </c:pt>
                <c:pt idx="1175">
                  <c:v>1.5817718058691854</c:v>
                </c:pt>
                <c:pt idx="1176">
                  <c:v>1.5515118705420634</c:v>
                </c:pt>
                <c:pt idx="1177">
                  <c:v>1.4695347219642059</c:v>
                </c:pt>
                <c:pt idx="1178">
                  <c:v>1.4431260320617287</c:v>
                </c:pt>
                <c:pt idx="1179">
                  <c:v>1.3793050544670225</c:v>
                </c:pt>
                <c:pt idx="1180">
                  <c:v>1.353996751947057</c:v>
                </c:pt>
                <c:pt idx="1181">
                  <c:v>1.4277210503631497</c:v>
                </c:pt>
                <c:pt idx="1182">
                  <c:v>1.2225032752976339</c:v>
                </c:pt>
                <c:pt idx="1183">
                  <c:v>1.1273219197862208</c:v>
                </c:pt>
                <c:pt idx="1184">
                  <c:v>1.1669349270364</c:v>
                </c:pt>
                <c:pt idx="1185">
                  <c:v>1.204897463626958</c:v>
                </c:pt>
                <c:pt idx="1186">
                  <c:v>1.1152178794068841</c:v>
                </c:pt>
                <c:pt idx="1187">
                  <c:v>1.0805564497567881</c:v>
                </c:pt>
                <c:pt idx="1188">
                  <c:v>0.93145732705790851</c:v>
                </c:pt>
                <c:pt idx="1189">
                  <c:v>0.86433518731566716</c:v>
                </c:pt>
                <c:pt idx="1190">
                  <c:v>0.86323474472608219</c:v>
                </c:pt>
                <c:pt idx="1191">
                  <c:v>0.87974022422131948</c:v>
                </c:pt>
                <c:pt idx="1192">
                  <c:v>0.94796275134607266</c:v>
                </c:pt>
                <c:pt idx="1193">
                  <c:v>0.92540525166116716</c:v>
                </c:pt>
                <c:pt idx="1194">
                  <c:v>0.95401471632866786</c:v>
                </c:pt>
                <c:pt idx="1195">
                  <c:v>0.87093729078244497</c:v>
                </c:pt>
                <c:pt idx="1196">
                  <c:v>0.86543546428403251</c:v>
                </c:pt>
                <c:pt idx="1197">
                  <c:v>0.89404492895153331</c:v>
                </c:pt>
                <c:pt idx="1198">
                  <c:v>0.93035693967539679</c:v>
                </c:pt>
                <c:pt idx="1199">
                  <c:v>0.9650183693254929</c:v>
                </c:pt>
                <c:pt idx="1200">
                  <c:v>0.97877293557152389</c:v>
                </c:pt>
                <c:pt idx="1201">
                  <c:v>0.97547182863106174</c:v>
                </c:pt>
                <c:pt idx="1202">
                  <c:v>1.0574487563806267</c:v>
                </c:pt>
                <c:pt idx="1203">
                  <c:v>1.0161852232637529</c:v>
                </c:pt>
                <c:pt idx="1204">
                  <c:v>0.98372440275746087</c:v>
                </c:pt>
                <c:pt idx="1205">
                  <c:v>1.0266386825693217</c:v>
                </c:pt>
                <c:pt idx="1206">
                  <c:v>0.98812595228750788</c:v>
                </c:pt>
                <c:pt idx="1207">
                  <c:v>0.97657221601357347</c:v>
                </c:pt>
                <c:pt idx="1208">
                  <c:v>1.012884171530364</c:v>
                </c:pt>
                <c:pt idx="1209">
                  <c:v>0.93971001159845402</c:v>
                </c:pt>
                <c:pt idx="1210">
                  <c:v>0.87643911728085744</c:v>
                </c:pt>
                <c:pt idx="1211">
                  <c:v>0.81261813968615115</c:v>
                </c:pt>
                <c:pt idx="1212">
                  <c:v>0.69597956145819773</c:v>
                </c:pt>
                <c:pt idx="1213">
                  <c:v>0.67947413717003358</c:v>
                </c:pt>
                <c:pt idx="1214">
                  <c:v>0.72678974568364885</c:v>
                </c:pt>
                <c:pt idx="1215">
                  <c:v>0.67287197849618252</c:v>
                </c:pt>
                <c:pt idx="1216">
                  <c:v>0.68662648953514049</c:v>
                </c:pt>
                <c:pt idx="1217">
                  <c:v>0.72348869395025994</c:v>
                </c:pt>
                <c:pt idx="1218">
                  <c:v>0.76020139761122307</c:v>
                </c:pt>
                <c:pt idx="1219">
                  <c:v>0.80602326834595917</c:v>
                </c:pt>
                <c:pt idx="1220">
                  <c:v>0.85791791712987708</c:v>
                </c:pt>
                <c:pt idx="1221">
                  <c:v>0.84853271469023228</c:v>
                </c:pt>
                <c:pt idx="1222">
                  <c:v>0.81264811712688489</c:v>
                </c:pt>
                <c:pt idx="1223">
                  <c:v>0.79719013663805827</c:v>
                </c:pt>
                <c:pt idx="1224">
                  <c:v>0.79719013663805827</c:v>
                </c:pt>
                <c:pt idx="1225">
                  <c:v>0.84301200737279425</c:v>
                </c:pt>
                <c:pt idx="1226">
                  <c:v>0.82865816834745532</c:v>
                </c:pt>
                <c:pt idx="1227">
                  <c:v>0.82810609761571152</c:v>
                </c:pt>
                <c:pt idx="1228">
                  <c:v>0.83141852200617439</c:v>
                </c:pt>
                <c:pt idx="1229">
                  <c:v>0.81816882444432293</c:v>
                </c:pt>
                <c:pt idx="1230">
                  <c:v>0.81706468298083534</c:v>
                </c:pt>
                <c:pt idx="1231">
                  <c:v>0.8027108439554963</c:v>
                </c:pt>
                <c:pt idx="1232">
                  <c:v>0.79001321712538874</c:v>
                </c:pt>
                <c:pt idx="1233">
                  <c:v>0.76627417566040501</c:v>
                </c:pt>
                <c:pt idx="1234">
                  <c:v>0.80215877322375251</c:v>
                </c:pt>
                <c:pt idx="1235">
                  <c:v>0.78007594395400026</c:v>
                </c:pt>
                <c:pt idx="1236">
                  <c:v>0.84301200737279425</c:v>
                </c:pt>
                <c:pt idx="1237">
                  <c:v>0.83031438054268669</c:v>
                </c:pt>
                <c:pt idx="1238">
                  <c:v>0.85515756347115801</c:v>
                </c:pt>
                <c:pt idx="1239">
                  <c:v>0.87558418054567888</c:v>
                </c:pt>
                <c:pt idx="1240">
                  <c:v>0.87834453420439795</c:v>
                </c:pt>
                <c:pt idx="1241">
                  <c:v>0.8838652415218361</c:v>
                </c:pt>
                <c:pt idx="1242">
                  <c:v>0.89766700981543135</c:v>
                </c:pt>
                <c:pt idx="1243">
                  <c:v>0.99759181226106042</c:v>
                </c:pt>
                <c:pt idx="1244">
                  <c:v>1.0080811561641929</c:v>
                </c:pt>
                <c:pt idx="1245">
                  <c:v>0.97992554884525862</c:v>
                </c:pt>
                <c:pt idx="1246">
                  <c:v>0.94017651136677749</c:v>
                </c:pt>
                <c:pt idx="1247">
                  <c:v>0.95176994152632433</c:v>
                </c:pt>
                <c:pt idx="1248">
                  <c:v>0.95508231070971406</c:v>
                </c:pt>
                <c:pt idx="1249">
                  <c:v>0.96336348210001754</c:v>
                </c:pt>
                <c:pt idx="1250">
                  <c:v>0.98489418543095286</c:v>
                </c:pt>
                <c:pt idx="1251">
                  <c:v>1.0053207472984005</c:v>
                </c:pt>
                <c:pt idx="1252">
                  <c:v>1.0494864610449783</c:v>
                </c:pt>
                <c:pt idx="1253">
                  <c:v>1.0312681268974326</c:v>
                </c:pt>
                <c:pt idx="1254">
                  <c:v>1.0831628308884238</c:v>
                </c:pt>
                <c:pt idx="1255">
                  <c:v>1.099172826901921</c:v>
                </c:pt>
                <c:pt idx="1256">
                  <c:v>1.0881313570599718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19-3D40-A154-E63C2AA6B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0661752"/>
        <c:axId val="420670768"/>
      </c:lineChart>
      <c:lineChart>
        <c:grouping val="standard"/>
        <c:varyColors val="0"/>
        <c:ser>
          <c:idx val="1"/>
          <c:order val="1"/>
          <c:tx>
            <c:strRef>
              <c:f>'2) 미국 레버리지 상품과 일반리츠상품의 차이'!$L$1:$L$2</c:f>
              <c:strCache>
                <c:ptCount val="2"/>
                <c:pt idx="0">
                  <c:v>DRV</c:v>
                </c:pt>
                <c:pt idx="1">
                  <c:v>Adj Close (역축)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'2) 미국 레버리지 상품과 일반리츠상품의 차이'!$J$3:$J$1259</c:f>
              <c:numCache>
                <c:formatCode>m/d/yy</c:formatCode>
                <c:ptCount val="1257"/>
                <c:pt idx="0">
                  <c:v>42965</c:v>
                </c:pt>
                <c:pt idx="1">
                  <c:v>42968</c:v>
                </c:pt>
                <c:pt idx="2">
                  <c:v>42969</c:v>
                </c:pt>
                <c:pt idx="3">
                  <c:v>42970</c:v>
                </c:pt>
                <c:pt idx="4">
                  <c:v>42971</c:v>
                </c:pt>
                <c:pt idx="5">
                  <c:v>42972</c:v>
                </c:pt>
                <c:pt idx="6">
                  <c:v>42975</c:v>
                </c:pt>
                <c:pt idx="7">
                  <c:v>42976</c:v>
                </c:pt>
                <c:pt idx="8">
                  <c:v>42977</c:v>
                </c:pt>
                <c:pt idx="9">
                  <c:v>42978</c:v>
                </c:pt>
                <c:pt idx="10">
                  <c:v>42979</c:v>
                </c:pt>
                <c:pt idx="11">
                  <c:v>42983</c:v>
                </c:pt>
                <c:pt idx="12">
                  <c:v>42984</c:v>
                </c:pt>
                <c:pt idx="13">
                  <c:v>42985</c:v>
                </c:pt>
                <c:pt idx="14">
                  <c:v>42986</c:v>
                </c:pt>
                <c:pt idx="15">
                  <c:v>42989</c:v>
                </c:pt>
                <c:pt idx="16">
                  <c:v>42990</c:v>
                </c:pt>
                <c:pt idx="17">
                  <c:v>42991</c:v>
                </c:pt>
                <c:pt idx="18">
                  <c:v>42992</c:v>
                </c:pt>
                <c:pt idx="19">
                  <c:v>42993</c:v>
                </c:pt>
                <c:pt idx="20">
                  <c:v>42996</c:v>
                </c:pt>
                <c:pt idx="21">
                  <c:v>42997</c:v>
                </c:pt>
                <c:pt idx="22">
                  <c:v>42998</c:v>
                </c:pt>
                <c:pt idx="23">
                  <c:v>42999</c:v>
                </c:pt>
                <c:pt idx="24">
                  <c:v>43000</c:v>
                </c:pt>
                <c:pt idx="25">
                  <c:v>43003</c:v>
                </c:pt>
                <c:pt idx="26">
                  <c:v>43004</c:v>
                </c:pt>
                <c:pt idx="27">
                  <c:v>43005</c:v>
                </c:pt>
                <c:pt idx="28">
                  <c:v>43006</c:v>
                </c:pt>
                <c:pt idx="29">
                  <c:v>43007</c:v>
                </c:pt>
                <c:pt idx="30">
                  <c:v>43010</c:v>
                </c:pt>
                <c:pt idx="31">
                  <c:v>43011</c:v>
                </c:pt>
                <c:pt idx="32">
                  <c:v>43012</c:v>
                </c:pt>
                <c:pt idx="33">
                  <c:v>43013</c:v>
                </c:pt>
                <c:pt idx="34">
                  <c:v>43014</c:v>
                </c:pt>
                <c:pt idx="35">
                  <c:v>43017</c:v>
                </c:pt>
                <c:pt idx="36">
                  <c:v>43018</c:v>
                </c:pt>
                <c:pt idx="37">
                  <c:v>43019</c:v>
                </c:pt>
                <c:pt idx="38">
                  <c:v>43020</c:v>
                </c:pt>
                <c:pt idx="39">
                  <c:v>43021</c:v>
                </c:pt>
                <c:pt idx="40">
                  <c:v>43024</c:v>
                </c:pt>
                <c:pt idx="41">
                  <c:v>43025</c:v>
                </c:pt>
                <c:pt idx="42">
                  <c:v>43026</c:v>
                </c:pt>
                <c:pt idx="43">
                  <c:v>43027</c:v>
                </c:pt>
                <c:pt idx="44">
                  <c:v>43028</c:v>
                </c:pt>
                <c:pt idx="45">
                  <c:v>43031</c:v>
                </c:pt>
                <c:pt idx="46">
                  <c:v>43032</c:v>
                </c:pt>
                <c:pt idx="47">
                  <c:v>43033</c:v>
                </c:pt>
                <c:pt idx="48">
                  <c:v>43034</c:v>
                </c:pt>
                <c:pt idx="49">
                  <c:v>43035</c:v>
                </c:pt>
                <c:pt idx="50">
                  <c:v>43038</c:v>
                </c:pt>
                <c:pt idx="51">
                  <c:v>43039</c:v>
                </c:pt>
                <c:pt idx="52">
                  <c:v>43040</c:v>
                </c:pt>
                <c:pt idx="53">
                  <c:v>43041</c:v>
                </c:pt>
                <c:pt idx="54">
                  <c:v>43042</c:v>
                </c:pt>
                <c:pt idx="55">
                  <c:v>43045</c:v>
                </c:pt>
                <c:pt idx="56">
                  <c:v>43046</c:v>
                </c:pt>
                <c:pt idx="57">
                  <c:v>43047</c:v>
                </c:pt>
                <c:pt idx="58">
                  <c:v>43048</c:v>
                </c:pt>
                <c:pt idx="59">
                  <c:v>43049</c:v>
                </c:pt>
                <c:pt idx="60">
                  <c:v>43052</c:v>
                </c:pt>
                <c:pt idx="61">
                  <c:v>43053</c:v>
                </c:pt>
                <c:pt idx="62">
                  <c:v>43054</c:v>
                </c:pt>
                <c:pt idx="63">
                  <c:v>43055</c:v>
                </c:pt>
                <c:pt idx="64">
                  <c:v>43056</c:v>
                </c:pt>
                <c:pt idx="65">
                  <c:v>43059</c:v>
                </c:pt>
                <c:pt idx="66">
                  <c:v>43060</c:v>
                </c:pt>
                <c:pt idx="67">
                  <c:v>43061</c:v>
                </c:pt>
                <c:pt idx="68">
                  <c:v>43063</c:v>
                </c:pt>
                <c:pt idx="69">
                  <c:v>43066</c:v>
                </c:pt>
                <c:pt idx="70">
                  <c:v>43067</c:v>
                </c:pt>
                <c:pt idx="71">
                  <c:v>43068</c:v>
                </c:pt>
                <c:pt idx="72">
                  <c:v>43069</c:v>
                </c:pt>
                <c:pt idx="73">
                  <c:v>43070</c:v>
                </c:pt>
                <c:pt idx="74">
                  <c:v>43073</c:v>
                </c:pt>
                <c:pt idx="75">
                  <c:v>43074</c:v>
                </c:pt>
                <c:pt idx="76">
                  <c:v>43075</c:v>
                </c:pt>
                <c:pt idx="77">
                  <c:v>43076</c:v>
                </c:pt>
                <c:pt idx="78">
                  <c:v>43077</c:v>
                </c:pt>
                <c:pt idx="79">
                  <c:v>43080</c:v>
                </c:pt>
                <c:pt idx="80">
                  <c:v>43081</c:v>
                </c:pt>
                <c:pt idx="81">
                  <c:v>43082</c:v>
                </c:pt>
                <c:pt idx="82">
                  <c:v>43083</c:v>
                </c:pt>
                <c:pt idx="83">
                  <c:v>43084</c:v>
                </c:pt>
                <c:pt idx="84">
                  <c:v>43087</c:v>
                </c:pt>
                <c:pt idx="85">
                  <c:v>43088</c:v>
                </c:pt>
                <c:pt idx="86">
                  <c:v>43089</c:v>
                </c:pt>
                <c:pt idx="87">
                  <c:v>43090</c:v>
                </c:pt>
                <c:pt idx="88">
                  <c:v>43091</c:v>
                </c:pt>
                <c:pt idx="89">
                  <c:v>43095</c:v>
                </c:pt>
                <c:pt idx="90">
                  <c:v>43096</c:v>
                </c:pt>
                <c:pt idx="91">
                  <c:v>43097</c:v>
                </c:pt>
                <c:pt idx="92">
                  <c:v>43098</c:v>
                </c:pt>
                <c:pt idx="93">
                  <c:v>43102</c:v>
                </c:pt>
                <c:pt idx="94">
                  <c:v>43103</c:v>
                </c:pt>
                <c:pt idx="95">
                  <c:v>43104</c:v>
                </c:pt>
                <c:pt idx="96">
                  <c:v>43105</c:v>
                </c:pt>
                <c:pt idx="97">
                  <c:v>43108</c:v>
                </c:pt>
                <c:pt idx="98">
                  <c:v>43109</c:v>
                </c:pt>
                <c:pt idx="99">
                  <c:v>43110</c:v>
                </c:pt>
                <c:pt idx="100">
                  <c:v>43111</c:v>
                </c:pt>
                <c:pt idx="101">
                  <c:v>43112</c:v>
                </c:pt>
                <c:pt idx="102">
                  <c:v>43116</c:v>
                </c:pt>
                <c:pt idx="103">
                  <c:v>43117</c:v>
                </c:pt>
                <c:pt idx="104">
                  <c:v>43118</c:v>
                </c:pt>
                <c:pt idx="105">
                  <c:v>43119</c:v>
                </c:pt>
                <c:pt idx="106">
                  <c:v>43122</c:v>
                </c:pt>
                <c:pt idx="107">
                  <c:v>43123</c:v>
                </c:pt>
                <c:pt idx="108">
                  <c:v>43124</c:v>
                </c:pt>
                <c:pt idx="109">
                  <c:v>43125</c:v>
                </c:pt>
                <c:pt idx="110">
                  <c:v>43126</c:v>
                </c:pt>
                <c:pt idx="111">
                  <c:v>43129</c:v>
                </c:pt>
                <c:pt idx="112">
                  <c:v>43130</c:v>
                </c:pt>
                <c:pt idx="113">
                  <c:v>43131</c:v>
                </c:pt>
                <c:pt idx="114">
                  <c:v>43132</c:v>
                </c:pt>
                <c:pt idx="115">
                  <c:v>43133</c:v>
                </c:pt>
                <c:pt idx="116">
                  <c:v>43136</c:v>
                </c:pt>
                <c:pt idx="117">
                  <c:v>43137</c:v>
                </c:pt>
                <c:pt idx="118">
                  <c:v>43138</c:v>
                </c:pt>
                <c:pt idx="119">
                  <c:v>43139</c:v>
                </c:pt>
                <c:pt idx="120">
                  <c:v>43140</c:v>
                </c:pt>
                <c:pt idx="121">
                  <c:v>43143</c:v>
                </c:pt>
                <c:pt idx="122">
                  <c:v>43144</c:v>
                </c:pt>
                <c:pt idx="123">
                  <c:v>43145</c:v>
                </c:pt>
                <c:pt idx="124">
                  <c:v>43146</c:v>
                </c:pt>
                <c:pt idx="125">
                  <c:v>43147</c:v>
                </c:pt>
                <c:pt idx="126">
                  <c:v>43151</c:v>
                </c:pt>
                <c:pt idx="127">
                  <c:v>43152</c:v>
                </c:pt>
                <c:pt idx="128">
                  <c:v>43153</c:v>
                </c:pt>
                <c:pt idx="129">
                  <c:v>43154</c:v>
                </c:pt>
                <c:pt idx="130">
                  <c:v>43157</c:v>
                </c:pt>
                <c:pt idx="131">
                  <c:v>43158</c:v>
                </c:pt>
                <c:pt idx="132">
                  <c:v>43159</c:v>
                </c:pt>
                <c:pt idx="133">
                  <c:v>43160</c:v>
                </c:pt>
                <c:pt idx="134">
                  <c:v>43161</c:v>
                </c:pt>
                <c:pt idx="135">
                  <c:v>43164</c:v>
                </c:pt>
                <c:pt idx="136">
                  <c:v>43165</c:v>
                </c:pt>
                <c:pt idx="137">
                  <c:v>43166</c:v>
                </c:pt>
                <c:pt idx="138">
                  <c:v>43167</c:v>
                </c:pt>
                <c:pt idx="139">
                  <c:v>43168</c:v>
                </c:pt>
                <c:pt idx="140">
                  <c:v>43171</c:v>
                </c:pt>
                <c:pt idx="141">
                  <c:v>43172</c:v>
                </c:pt>
                <c:pt idx="142">
                  <c:v>43173</c:v>
                </c:pt>
                <c:pt idx="143">
                  <c:v>43174</c:v>
                </c:pt>
                <c:pt idx="144">
                  <c:v>43175</c:v>
                </c:pt>
                <c:pt idx="145">
                  <c:v>43178</c:v>
                </c:pt>
                <c:pt idx="146">
                  <c:v>43179</c:v>
                </c:pt>
                <c:pt idx="147">
                  <c:v>43180</c:v>
                </c:pt>
                <c:pt idx="148">
                  <c:v>43181</c:v>
                </c:pt>
                <c:pt idx="149">
                  <c:v>43182</c:v>
                </c:pt>
                <c:pt idx="150">
                  <c:v>43185</c:v>
                </c:pt>
                <c:pt idx="151">
                  <c:v>43186</c:v>
                </c:pt>
                <c:pt idx="152">
                  <c:v>43187</c:v>
                </c:pt>
                <c:pt idx="153">
                  <c:v>43188</c:v>
                </c:pt>
                <c:pt idx="154">
                  <c:v>43192</c:v>
                </c:pt>
                <c:pt idx="155">
                  <c:v>43193</c:v>
                </c:pt>
                <c:pt idx="156">
                  <c:v>43194</c:v>
                </c:pt>
                <c:pt idx="157">
                  <c:v>43195</c:v>
                </c:pt>
                <c:pt idx="158">
                  <c:v>43196</c:v>
                </c:pt>
                <c:pt idx="159">
                  <c:v>43199</c:v>
                </c:pt>
                <c:pt idx="160">
                  <c:v>43200</c:v>
                </c:pt>
                <c:pt idx="161">
                  <c:v>43201</c:v>
                </c:pt>
                <c:pt idx="162">
                  <c:v>43202</c:v>
                </c:pt>
                <c:pt idx="163">
                  <c:v>43203</c:v>
                </c:pt>
                <c:pt idx="164">
                  <c:v>43206</c:v>
                </c:pt>
                <c:pt idx="165">
                  <c:v>43207</c:v>
                </c:pt>
                <c:pt idx="166">
                  <c:v>43208</c:v>
                </c:pt>
                <c:pt idx="167">
                  <c:v>43209</c:v>
                </c:pt>
                <c:pt idx="168">
                  <c:v>43210</c:v>
                </c:pt>
                <c:pt idx="169">
                  <c:v>43213</c:v>
                </c:pt>
                <c:pt idx="170">
                  <c:v>43214</c:v>
                </c:pt>
                <c:pt idx="171">
                  <c:v>43215</c:v>
                </c:pt>
                <c:pt idx="172">
                  <c:v>43216</c:v>
                </c:pt>
                <c:pt idx="173">
                  <c:v>43217</c:v>
                </c:pt>
                <c:pt idx="174">
                  <c:v>43220</c:v>
                </c:pt>
                <c:pt idx="175">
                  <c:v>43221</c:v>
                </c:pt>
                <c:pt idx="176">
                  <c:v>43222</c:v>
                </c:pt>
                <c:pt idx="177">
                  <c:v>43223</c:v>
                </c:pt>
                <c:pt idx="178">
                  <c:v>43224</c:v>
                </c:pt>
                <c:pt idx="179">
                  <c:v>43227</c:v>
                </c:pt>
                <c:pt idx="180">
                  <c:v>43228</c:v>
                </c:pt>
                <c:pt idx="181">
                  <c:v>43229</c:v>
                </c:pt>
                <c:pt idx="182">
                  <c:v>43230</c:v>
                </c:pt>
                <c:pt idx="183">
                  <c:v>43231</c:v>
                </c:pt>
                <c:pt idx="184">
                  <c:v>43234</c:v>
                </c:pt>
                <c:pt idx="185">
                  <c:v>43235</c:v>
                </c:pt>
                <c:pt idx="186">
                  <c:v>43236</c:v>
                </c:pt>
                <c:pt idx="187">
                  <c:v>43237</c:v>
                </c:pt>
                <c:pt idx="188">
                  <c:v>43238</c:v>
                </c:pt>
                <c:pt idx="189">
                  <c:v>43241</c:v>
                </c:pt>
                <c:pt idx="190">
                  <c:v>43242</c:v>
                </c:pt>
                <c:pt idx="191">
                  <c:v>43243</c:v>
                </c:pt>
                <c:pt idx="192">
                  <c:v>43244</c:v>
                </c:pt>
                <c:pt idx="193">
                  <c:v>43245</c:v>
                </c:pt>
                <c:pt idx="194">
                  <c:v>43249</c:v>
                </c:pt>
                <c:pt idx="195">
                  <c:v>43250</c:v>
                </c:pt>
                <c:pt idx="196">
                  <c:v>43251</c:v>
                </c:pt>
                <c:pt idx="197">
                  <c:v>43252</c:v>
                </c:pt>
                <c:pt idx="198">
                  <c:v>43255</c:v>
                </c:pt>
                <c:pt idx="199">
                  <c:v>43256</c:v>
                </c:pt>
                <c:pt idx="200">
                  <c:v>43257</c:v>
                </c:pt>
                <c:pt idx="201">
                  <c:v>43258</c:v>
                </c:pt>
                <c:pt idx="202">
                  <c:v>43259</c:v>
                </c:pt>
                <c:pt idx="203">
                  <c:v>43262</c:v>
                </c:pt>
                <c:pt idx="204">
                  <c:v>43263</c:v>
                </c:pt>
                <c:pt idx="205">
                  <c:v>43264</c:v>
                </c:pt>
                <c:pt idx="206">
                  <c:v>43265</c:v>
                </c:pt>
                <c:pt idx="207">
                  <c:v>43266</c:v>
                </c:pt>
                <c:pt idx="208">
                  <c:v>43269</c:v>
                </c:pt>
                <c:pt idx="209">
                  <c:v>43270</c:v>
                </c:pt>
                <c:pt idx="210">
                  <c:v>43271</c:v>
                </c:pt>
                <c:pt idx="211">
                  <c:v>43272</c:v>
                </c:pt>
                <c:pt idx="212">
                  <c:v>43273</c:v>
                </c:pt>
                <c:pt idx="213">
                  <c:v>43276</c:v>
                </c:pt>
                <c:pt idx="214">
                  <c:v>43277</c:v>
                </c:pt>
                <c:pt idx="215">
                  <c:v>43278</c:v>
                </c:pt>
                <c:pt idx="216">
                  <c:v>43279</c:v>
                </c:pt>
                <c:pt idx="217">
                  <c:v>43280</c:v>
                </c:pt>
                <c:pt idx="218">
                  <c:v>43283</c:v>
                </c:pt>
                <c:pt idx="219">
                  <c:v>43284</c:v>
                </c:pt>
                <c:pt idx="220">
                  <c:v>43286</c:v>
                </c:pt>
                <c:pt idx="221">
                  <c:v>43287</c:v>
                </c:pt>
                <c:pt idx="222">
                  <c:v>43290</c:v>
                </c:pt>
                <c:pt idx="223">
                  <c:v>43291</c:v>
                </c:pt>
                <c:pt idx="224">
                  <c:v>43292</c:v>
                </c:pt>
                <c:pt idx="225">
                  <c:v>43293</c:v>
                </c:pt>
                <c:pt idx="226">
                  <c:v>43294</c:v>
                </c:pt>
                <c:pt idx="227">
                  <c:v>43297</c:v>
                </c:pt>
                <c:pt idx="228">
                  <c:v>43298</c:v>
                </c:pt>
                <c:pt idx="229">
                  <c:v>43299</c:v>
                </c:pt>
                <c:pt idx="230">
                  <c:v>43300</c:v>
                </c:pt>
                <c:pt idx="231">
                  <c:v>43301</c:v>
                </c:pt>
                <c:pt idx="232">
                  <c:v>43304</c:v>
                </c:pt>
                <c:pt idx="233">
                  <c:v>43305</c:v>
                </c:pt>
                <c:pt idx="234">
                  <c:v>43306</c:v>
                </c:pt>
                <c:pt idx="235">
                  <c:v>43307</c:v>
                </c:pt>
                <c:pt idx="236">
                  <c:v>43308</c:v>
                </c:pt>
                <c:pt idx="237">
                  <c:v>43311</c:v>
                </c:pt>
                <c:pt idx="238">
                  <c:v>43312</c:v>
                </c:pt>
                <c:pt idx="239">
                  <c:v>43313</c:v>
                </c:pt>
                <c:pt idx="240">
                  <c:v>43314</c:v>
                </c:pt>
                <c:pt idx="241">
                  <c:v>43315</c:v>
                </c:pt>
                <c:pt idx="242">
                  <c:v>43318</c:v>
                </c:pt>
                <c:pt idx="243">
                  <c:v>43319</c:v>
                </c:pt>
                <c:pt idx="244">
                  <c:v>43320</c:v>
                </c:pt>
                <c:pt idx="245">
                  <c:v>43321</c:v>
                </c:pt>
                <c:pt idx="246">
                  <c:v>43322</c:v>
                </c:pt>
                <c:pt idx="247">
                  <c:v>43325</c:v>
                </c:pt>
                <c:pt idx="248">
                  <c:v>43326</c:v>
                </c:pt>
                <c:pt idx="249">
                  <c:v>43327</c:v>
                </c:pt>
                <c:pt idx="250">
                  <c:v>43328</c:v>
                </c:pt>
                <c:pt idx="251">
                  <c:v>43329</c:v>
                </c:pt>
                <c:pt idx="252">
                  <c:v>43332</c:v>
                </c:pt>
                <c:pt idx="253">
                  <c:v>43333</c:v>
                </c:pt>
                <c:pt idx="254">
                  <c:v>43334</c:v>
                </c:pt>
                <c:pt idx="255">
                  <c:v>43335</c:v>
                </c:pt>
                <c:pt idx="256">
                  <c:v>43336</c:v>
                </c:pt>
                <c:pt idx="257">
                  <c:v>43339</c:v>
                </c:pt>
                <c:pt idx="258">
                  <c:v>43340</c:v>
                </c:pt>
                <c:pt idx="259">
                  <c:v>43341</c:v>
                </c:pt>
                <c:pt idx="260">
                  <c:v>43342</c:v>
                </c:pt>
                <c:pt idx="261">
                  <c:v>43343</c:v>
                </c:pt>
                <c:pt idx="262">
                  <c:v>43347</c:v>
                </c:pt>
                <c:pt idx="263">
                  <c:v>43348</c:v>
                </c:pt>
                <c:pt idx="264">
                  <c:v>43349</c:v>
                </c:pt>
                <c:pt idx="265">
                  <c:v>43350</c:v>
                </c:pt>
                <c:pt idx="266">
                  <c:v>43353</c:v>
                </c:pt>
                <c:pt idx="267">
                  <c:v>43354</c:v>
                </c:pt>
                <c:pt idx="268">
                  <c:v>43355</c:v>
                </c:pt>
                <c:pt idx="269">
                  <c:v>43356</c:v>
                </c:pt>
                <c:pt idx="270">
                  <c:v>43357</c:v>
                </c:pt>
                <c:pt idx="271">
                  <c:v>43360</c:v>
                </c:pt>
                <c:pt idx="272">
                  <c:v>43361</c:v>
                </c:pt>
                <c:pt idx="273">
                  <c:v>43362</c:v>
                </c:pt>
                <c:pt idx="274">
                  <c:v>43363</c:v>
                </c:pt>
                <c:pt idx="275">
                  <c:v>43364</c:v>
                </c:pt>
                <c:pt idx="276">
                  <c:v>43367</c:v>
                </c:pt>
                <c:pt idx="277">
                  <c:v>43368</c:v>
                </c:pt>
                <c:pt idx="278">
                  <c:v>43369</c:v>
                </c:pt>
                <c:pt idx="279">
                  <c:v>43370</c:v>
                </c:pt>
                <c:pt idx="280">
                  <c:v>43371</c:v>
                </c:pt>
                <c:pt idx="281">
                  <c:v>43374</c:v>
                </c:pt>
                <c:pt idx="282">
                  <c:v>43375</c:v>
                </c:pt>
                <c:pt idx="283">
                  <c:v>43376</c:v>
                </c:pt>
                <c:pt idx="284">
                  <c:v>43377</c:v>
                </c:pt>
                <c:pt idx="285">
                  <c:v>43378</c:v>
                </c:pt>
                <c:pt idx="286">
                  <c:v>43381</c:v>
                </c:pt>
                <c:pt idx="287">
                  <c:v>43382</c:v>
                </c:pt>
                <c:pt idx="288">
                  <c:v>43383</c:v>
                </c:pt>
                <c:pt idx="289">
                  <c:v>43384</c:v>
                </c:pt>
                <c:pt idx="290">
                  <c:v>43385</c:v>
                </c:pt>
                <c:pt idx="291">
                  <c:v>43388</c:v>
                </c:pt>
                <c:pt idx="292">
                  <c:v>43389</c:v>
                </c:pt>
                <c:pt idx="293">
                  <c:v>43390</c:v>
                </c:pt>
                <c:pt idx="294">
                  <c:v>43391</c:v>
                </c:pt>
                <c:pt idx="295">
                  <c:v>43392</c:v>
                </c:pt>
                <c:pt idx="296">
                  <c:v>43395</c:v>
                </c:pt>
                <c:pt idx="297">
                  <c:v>43396</c:v>
                </c:pt>
                <c:pt idx="298">
                  <c:v>43397</c:v>
                </c:pt>
                <c:pt idx="299">
                  <c:v>43398</c:v>
                </c:pt>
                <c:pt idx="300">
                  <c:v>43399</c:v>
                </c:pt>
                <c:pt idx="301">
                  <c:v>43402</c:v>
                </c:pt>
                <c:pt idx="302">
                  <c:v>43403</c:v>
                </c:pt>
                <c:pt idx="303">
                  <c:v>43404</c:v>
                </c:pt>
                <c:pt idx="304">
                  <c:v>43405</c:v>
                </c:pt>
                <c:pt idx="305">
                  <c:v>43406</c:v>
                </c:pt>
                <c:pt idx="306">
                  <c:v>43409</c:v>
                </c:pt>
                <c:pt idx="307">
                  <c:v>43410</c:v>
                </c:pt>
                <c:pt idx="308">
                  <c:v>43411</c:v>
                </c:pt>
                <c:pt idx="309">
                  <c:v>43412</c:v>
                </c:pt>
                <c:pt idx="310">
                  <c:v>43413</c:v>
                </c:pt>
                <c:pt idx="311">
                  <c:v>43416</c:v>
                </c:pt>
                <c:pt idx="312">
                  <c:v>43417</c:v>
                </c:pt>
                <c:pt idx="313">
                  <c:v>43418</c:v>
                </c:pt>
                <c:pt idx="314">
                  <c:v>43419</c:v>
                </c:pt>
                <c:pt idx="315">
                  <c:v>43420</c:v>
                </c:pt>
                <c:pt idx="316">
                  <c:v>43423</c:v>
                </c:pt>
                <c:pt idx="317">
                  <c:v>43424</c:v>
                </c:pt>
                <c:pt idx="318">
                  <c:v>43425</c:v>
                </c:pt>
                <c:pt idx="319">
                  <c:v>43427</c:v>
                </c:pt>
                <c:pt idx="320">
                  <c:v>43430</c:v>
                </c:pt>
                <c:pt idx="321">
                  <c:v>43431</c:v>
                </c:pt>
                <c:pt idx="322">
                  <c:v>43432</c:v>
                </c:pt>
                <c:pt idx="323">
                  <c:v>43433</c:v>
                </c:pt>
                <c:pt idx="324">
                  <c:v>43434</c:v>
                </c:pt>
                <c:pt idx="325">
                  <c:v>43437</c:v>
                </c:pt>
                <c:pt idx="326">
                  <c:v>43438</c:v>
                </c:pt>
                <c:pt idx="327">
                  <c:v>43440</c:v>
                </c:pt>
                <c:pt idx="328">
                  <c:v>43441</c:v>
                </c:pt>
                <c:pt idx="329">
                  <c:v>43444</c:v>
                </c:pt>
                <c:pt idx="330">
                  <c:v>43445</c:v>
                </c:pt>
                <c:pt idx="331">
                  <c:v>43446</c:v>
                </c:pt>
                <c:pt idx="332">
                  <c:v>43447</c:v>
                </c:pt>
                <c:pt idx="333">
                  <c:v>43448</c:v>
                </c:pt>
                <c:pt idx="334">
                  <c:v>43451</c:v>
                </c:pt>
                <c:pt idx="335">
                  <c:v>43452</c:v>
                </c:pt>
                <c:pt idx="336">
                  <c:v>43453</c:v>
                </c:pt>
                <c:pt idx="337">
                  <c:v>43454</c:v>
                </c:pt>
                <c:pt idx="338">
                  <c:v>43455</c:v>
                </c:pt>
                <c:pt idx="339">
                  <c:v>43458</c:v>
                </c:pt>
                <c:pt idx="340">
                  <c:v>43460</c:v>
                </c:pt>
                <c:pt idx="341">
                  <c:v>43461</c:v>
                </c:pt>
                <c:pt idx="342">
                  <c:v>43462</c:v>
                </c:pt>
                <c:pt idx="343">
                  <c:v>43465</c:v>
                </c:pt>
                <c:pt idx="344">
                  <c:v>43467</c:v>
                </c:pt>
                <c:pt idx="345">
                  <c:v>43468</c:v>
                </c:pt>
                <c:pt idx="346">
                  <c:v>43469</c:v>
                </c:pt>
                <c:pt idx="347">
                  <c:v>43472</c:v>
                </c:pt>
                <c:pt idx="348">
                  <c:v>43473</c:v>
                </c:pt>
                <c:pt idx="349">
                  <c:v>43474</c:v>
                </c:pt>
                <c:pt idx="350">
                  <c:v>43475</c:v>
                </c:pt>
                <c:pt idx="351">
                  <c:v>43476</c:v>
                </c:pt>
                <c:pt idx="352">
                  <c:v>43479</c:v>
                </c:pt>
                <c:pt idx="353">
                  <c:v>43480</c:v>
                </c:pt>
                <c:pt idx="354">
                  <c:v>43481</c:v>
                </c:pt>
                <c:pt idx="355">
                  <c:v>43482</c:v>
                </c:pt>
                <c:pt idx="356">
                  <c:v>43483</c:v>
                </c:pt>
                <c:pt idx="357">
                  <c:v>43487</c:v>
                </c:pt>
                <c:pt idx="358">
                  <c:v>43488</c:v>
                </c:pt>
                <c:pt idx="359">
                  <c:v>43489</c:v>
                </c:pt>
                <c:pt idx="360">
                  <c:v>43490</c:v>
                </c:pt>
                <c:pt idx="361">
                  <c:v>43493</c:v>
                </c:pt>
                <c:pt idx="362">
                  <c:v>43494</c:v>
                </c:pt>
                <c:pt idx="363">
                  <c:v>43495</c:v>
                </c:pt>
                <c:pt idx="364">
                  <c:v>43496</c:v>
                </c:pt>
                <c:pt idx="365">
                  <c:v>43497</c:v>
                </c:pt>
                <c:pt idx="366">
                  <c:v>43500</c:v>
                </c:pt>
                <c:pt idx="367">
                  <c:v>43501</c:v>
                </c:pt>
                <c:pt idx="368">
                  <c:v>43502</c:v>
                </c:pt>
                <c:pt idx="369">
                  <c:v>43503</c:v>
                </c:pt>
                <c:pt idx="370">
                  <c:v>43504</c:v>
                </c:pt>
                <c:pt idx="371">
                  <c:v>43507</c:v>
                </c:pt>
                <c:pt idx="372">
                  <c:v>43508</c:v>
                </c:pt>
                <c:pt idx="373">
                  <c:v>43509</c:v>
                </c:pt>
                <c:pt idx="374">
                  <c:v>43510</c:v>
                </c:pt>
                <c:pt idx="375">
                  <c:v>43511</c:v>
                </c:pt>
                <c:pt idx="376">
                  <c:v>43515</c:v>
                </c:pt>
                <c:pt idx="377">
                  <c:v>43516</c:v>
                </c:pt>
                <c:pt idx="378">
                  <c:v>43517</c:v>
                </c:pt>
                <c:pt idx="379">
                  <c:v>43518</c:v>
                </c:pt>
                <c:pt idx="380">
                  <c:v>43521</c:v>
                </c:pt>
                <c:pt idx="381">
                  <c:v>43522</c:v>
                </c:pt>
                <c:pt idx="382">
                  <c:v>43523</c:v>
                </c:pt>
                <c:pt idx="383">
                  <c:v>43524</c:v>
                </c:pt>
                <c:pt idx="384">
                  <c:v>43525</c:v>
                </c:pt>
                <c:pt idx="385">
                  <c:v>43528</c:v>
                </c:pt>
                <c:pt idx="386">
                  <c:v>43529</c:v>
                </c:pt>
                <c:pt idx="387">
                  <c:v>43530</c:v>
                </c:pt>
                <c:pt idx="388">
                  <c:v>43531</c:v>
                </c:pt>
                <c:pt idx="389">
                  <c:v>43532</c:v>
                </c:pt>
                <c:pt idx="390">
                  <c:v>43535</c:v>
                </c:pt>
                <c:pt idx="391">
                  <c:v>43536</c:v>
                </c:pt>
                <c:pt idx="392">
                  <c:v>43537</c:v>
                </c:pt>
                <c:pt idx="393">
                  <c:v>43538</c:v>
                </c:pt>
                <c:pt idx="394">
                  <c:v>43539</c:v>
                </c:pt>
                <c:pt idx="395">
                  <c:v>43542</c:v>
                </c:pt>
                <c:pt idx="396">
                  <c:v>43543</c:v>
                </c:pt>
                <c:pt idx="397">
                  <c:v>43544</c:v>
                </c:pt>
                <c:pt idx="398">
                  <c:v>43545</c:v>
                </c:pt>
                <c:pt idx="399">
                  <c:v>43546</c:v>
                </c:pt>
                <c:pt idx="400">
                  <c:v>43549</c:v>
                </c:pt>
                <c:pt idx="401">
                  <c:v>43550</c:v>
                </c:pt>
                <c:pt idx="402">
                  <c:v>43551</c:v>
                </c:pt>
                <c:pt idx="403">
                  <c:v>43552</c:v>
                </c:pt>
                <c:pt idx="404">
                  <c:v>43553</c:v>
                </c:pt>
                <c:pt idx="405">
                  <c:v>43556</c:v>
                </c:pt>
                <c:pt idx="406">
                  <c:v>43557</c:v>
                </c:pt>
                <c:pt idx="407">
                  <c:v>43558</c:v>
                </c:pt>
                <c:pt idx="408">
                  <c:v>43559</c:v>
                </c:pt>
                <c:pt idx="409">
                  <c:v>43560</c:v>
                </c:pt>
                <c:pt idx="410">
                  <c:v>43563</c:v>
                </c:pt>
                <c:pt idx="411">
                  <c:v>43564</c:v>
                </c:pt>
                <c:pt idx="412">
                  <c:v>43565</c:v>
                </c:pt>
                <c:pt idx="413">
                  <c:v>43566</c:v>
                </c:pt>
                <c:pt idx="414">
                  <c:v>43567</c:v>
                </c:pt>
                <c:pt idx="415">
                  <c:v>43570</c:v>
                </c:pt>
                <c:pt idx="416">
                  <c:v>43571</c:v>
                </c:pt>
                <c:pt idx="417">
                  <c:v>43572</c:v>
                </c:pt>
                <c:pt idx="418">
                  <c:v>43573</c:v>
                </c:pt>
                <c:pt idx="419">
                  <c:v>43577</c:v>
                </c:pt>
                <c:pt idx="420">
                  <c:v>43578</c:v>
                </c:pt>
                <c:pt idx="421">
                  <c:v>43579</c:v>
                </c:pt>
                <c:pt idx="422">
                  <c:v>43580</c:v>
                </c:pt>
                <c:pt idx="423">
                  <c:v>43581</c:v>
                </c:pt>
                <c:pt idx="424">
                  <c:v>43584</c:v>
                </c:pt>
                <c:pt idx="425">
                  <c:v>43585</c:v>
                </c:pt>
                <c:pt idx="426">
                  <c:v>43586</c:v>
                </c:pt>
                <c:pt idx="427">
                  <c:v>43587</c:v>
                </c:pt>
                <c:pt idx="428">
                  <c:v>43588</c:v>
                </c:pt>
                <c:pt idx="429">
                  <c:v>43591</c:v>
                </c:pt>
                <c:pt idx="430">
                  <c:v>43592</c:v>
                </c:pt>
                <c:pt idx="431">
                  <c:v>43593</c:v>
                </c:pt>
                <c:pt idx="432">
                  <c:v>43594</c:v>
                </c:pt>
                <c:pt idx="433">
                  <c:v>43595</c:v>
                </c:pt>
                <c:pt idx="434">
                  <c:v>43598</c:v>
                </c:pt>
                <c:pt idx="435">
                  <c:v>43599</c:v>
                </c:pt>
                <c:pt idx="436">
                  <c:v>43600</c:v>
                </c:pt>
                <c:pt idx="437">
                  <c:v>43601</c:v>
                </c:pt>
                <c:pt idx="438">
                  <c:v>43602</c:v>
                </c:pt>
                <c:pt idx="439">
                  <c:v>43605</c:v>
                </c:pt>
                <c:pt idx="440">
                  <c:v>43606</c:v>
                </c:pt>
                <c:pt idx="441">
                  <c:v>43607</c:v>
                </c:pt>
                <c:pt idx="442">
                  <c:v>43608</c:v>
                </c:pt>
                <c:pt idx="443">
                  <c:v>43609</c:v>
                </c:pt>
                <c:pt idx="444">
                  <c:v>43613</c:v>
                </c:pt>
                <c:pt idx="445">
                  <c:v>43614</c:v>
                </c:pt>
                <c:pt idx="446">
                  <c:v>43615</c:v>
                </c:pt>
                <c:pt idx="447">
                  <c:v>43616</c:v>
                </c:pt>
                <c:pt idx="448">
                  <c:v>43619</c:v>
                </c:pt>
                <c:pt idx="449">
                  <c:v>43620</c:v>
                </c:pt>
                <c:pt idx="450">
                  <c:v>43621</c:v>
                </c:pt>
                <c:pt idx="451">
                  <c:v>43622</c:v>
                </c:pt>
                <c:pt idx="452">
                  <c:v>43623</c:v>
                </c:pt>
                <c:pt idx="453">
                  <c:v>43626</c:v>
                </c:pt>
                <c:pt idx="454">
                  <c:v>43627</c:v>
                </c:pt>
                <c:pt idx="455">
                  <c:v>43628</c:v>
                </c:pt>
                <c:pt idx="456">
                  <c:v>43629</c:v>
                </c:pt>
                <c:pt idx="457">
                  <c:v>43630</c:v>
                </c:pt>
                <c:pt idx="458">
                  <c:v>43633</c:v>
                </c:pt>
                <c:pt idx="459">
                  <c:v>43634</c:v>
                </c:pt>
                <c:pt idx="460">
                  <c:v>43635</c:v>
                </c:pt>
                <c:pt idx="461">
                  <c:v>43636</c:v>
                </c:pt>
                <c:pt idx="462">
                  <c:v>43637</c:v>
                </c:pt>
                <c:pt idx="463">
                  <c:v>43640</c:v>
                </c:pt>
                <c:pt idx="464">
                  <c:v>43641</c:v>
                </c:pt>
                <c:pt idx="465">
                  <c:v>43642</c:v>
                </c:pt>
                <c:pt idx="466">
                  <c:v>43643</c:v>
                </c:pt>
                <c:pt idx="467">
                  <c:v>43644</c:v>
                </c:pt>
                <c:pt idx="468">
                  <c:v>43647</c:v>
                </c:pt>
                <c:pt idx="469">
                  <c:v>43648</c:v>
                </c:pt>
                <c:pt idx="470">
                  <c:v>43649</c:v>
                </c:pt>
                <c:pt idx="471">
                  <c:v>43651</c:v>
                </c:pt>
                <c:pt idx="472">
                  <c:v>43654</c:v>
                </c:pt>
                <c:pt idx="473">
                  <c:v>43655</c:v>
                </c:pt>
                <c:pt idx="474">
                  <c:v>43656</c:v>
                </c:pt>
                <c:pt idx="475">
                  <c:v>43657</c:v>
                </c:pt>
                <c:pt idx="476">
                  <c:v>43658</c:v>
                </c:pt>
                <c:pt idx="477">
                  <c:v>43661</c:v>
                </c:pt>
                <c:pt idx="478">
                  <c:v>43662</c:v>
                </c:pt>
                <c:pt idx="479">
                  <c:v>43663</c:v>
                </c:pt>
                <c:pt idx="480">
                  <c:v>43664</c:v>
                </c:pt>
                <c:pt idx="481">
                  <c:v>43665</c:v>
                </c:pt>
                <c:pt idx="482">
                  <c:v>43668</c:v>
                </c:pt>
                <c:pt idx="483">
                  <c:v>43669</c:v>
                </c:pt>
                <c:pt idx="484">
                  <c:v>43670</c:v>
                </c:pt>
                <c:pt idx="485">
                  <c:v>43671</c:v>
                </c:pt>
                <c:pt idx="486">
                  <c:v>43672</c:v>
                </c:pt>
                <c:pt idx="487">
                  <c:v>43675</c:v>
                </c:pt>
                <c:pt idx="488">
                  <c:v>43676</c:v>
                </c:pt>
                <c:pt idx="489">
                  <c:v>43677</c:v>
                </c:pt>
                <c:pt idx="490">
                  <c:v>43678</c:v>
                </c:pt>
                <c:pt idx="491">
                  <c:v>43679</c:v>
                </c:pt>
                <c:pt idx="492">
                  <c:v>43682</c:v>
                </c:pt>
                <c:pt idx="493">
                  <c:v>43683</c:v>
                </c:pt>
                <c:pt idx="494">
                  <c:v>43684</c:v>
                </c:pt>
                <c:pt idx="495">
                  <c:v>43685</c:v>
                </c:pt>
                <c:pt idx="496">
                  <c:v>43686</c:v>
                </c:pt>
                <c:pt idx="497">
                  <c:v>43689</c:v>
                </c:pt>
                <c:pt idx="498">
                  <c:v>43690</c:v>
                </c:pt>
                <c:pt idx="499">
                  <c:v>43691</c:v>
                </c:pt>
                <c:pt idx="500">
                  <c:v>43692</c:v>
                </c:pt>
                <c:pt idx="501">
                  <c:v>43693</c:v>
                </c:pt>
                <c:pt idx="502">
                  <c:v>43696</c:v>
                </c:pt>
                <c:pt idx="503">
                  <c:v>43697</c:v>
                </c:pt>
                <c:pt idx="504">
                  <c:v>43698</c:v>
                </c:pt>
                <c:pt idx="505">
                  <c:v>43699</c:v>
                </c:pt>
                <c:pt idx="506">
                  <c:v>43700</c:v>
                </c:pt>
                <c:pt idx="507">
                  <c:v>43703</c:v>
                </c:pt>
                <c:pt idx="508">
                  <c:v>43704</c:v>
                </c:pt>
                <c:pt idx="509">
                  <c:v>43705</c:v>
                </c:pt>
                <c:pt idx="510">
                  <c:v>43706</c:v>
                </c:pt>
                <c:pt idx="511">
                  <c:v>43707</c:v>
                </c:pt>
                <c:pt idx="512">
                  <c:v>43711</c:v>
                </c:pt>
                <c:pt idx="513">
                  <c:v>43712</c:v>
                </c:pt>
                <c:pt idx="514">
                  <c:v>43713</c:v>
                </c:pt>
                <c:pt idx="515">
                  <c:v>43714</c:v>
                </c:pt>
                <c:pt idx="516">
                  <c:v>43717</c:v>
                </c:pt>
                <c:pt idx="517">
                  <c:v>43718</c:v>
                </c:pt>
                <c:pt idx="518">
                  <c:v>43719</c:v>
                </c:pt>
                <c:pt idx="519">
                  <c:v>43720</c:v>
                </c:pt>
                <c:pt idx="520">
                  <c:v>43721</c:v>
                </c:pt>
                <c:pt idx="521">
                  <c:v>43724</c:v>
                </c:pt>
                <c:pt idx="522">
                  <c:v>43725</c:v>
                </c:pt>
                <c:pt idx="523">
                  <c:v>43726</c:v>
                </c:pt>
                <c:pt idx="524">
                  <c:v>43727</c:v>
                </c:pt>
                <c:pt idx="525">
                  <c:v>43728</c:v>
                </c:pt>
                <c:pt idx="526">
                  <c:v>43731</c:v>
                </c:pt>
                <c:pt idx="527">
                  <c:v>43732</c:v>
                </c:pt>
                <c:pt idx="528">
                  <c:v>43733</c:v>
                </c:pt>
                <c:pt idx="529">
                  <c:v>43734</c:v>
                </c:pt>
                <c:pt idx="530">
                  <c:v>43735</c:v>
                </c:pt>
                <c:pt idx="531">
                  <c:v>43738</c:v>
                </c:pt>
                <c:pt idx="532">
                  <c:v>43739</c:v>
                </c:pt>
                <c:pt idx="533">
                  <c:v>43740</c:v>
                </c:pt>
                <c:pt idx="534">
                  <c:v>43741</c:v>
                </c:pt>
                <c:pt idx="535">
                  <c:v>43742</c:v>
                </c:pt>
                <c:pt idx="536">
                  <c:v>43745</c:v>
                </c:pt>
                <c:pt idx="537">
                  <c:v>43746</c:v>
                </c:pt>
                <c:pt idx="538">
                  <c:v>43747</c:v>
                </c:pt>
                <c:pt idx="539">
                  <c:v>43748</c:v>
                </c:pt>
                <c:pt idx="540">
                  <c:v>43749</c:v>
                </c:pt>
                <c:pt idx="541">
                  <c:v>43752</c:v>
                </c:pt>
                <c:pt idx="542">
                  <c:v>43753</c:v>
                </c:pt>
                <c:pt idx="543">
                  <c:v>43754</c:v>
                </c:pt>
                <c:pt idx="544">
                  <c:v>43755</c:v>
                </c:pt>
                <c:pt idx="545">
                  <c:v>43756</c:v>
                </c:pt>
                <c:pt idx="546">
                  <c:v>43759</c:v>
                </c:pt>
                <c:pt idx="547">
                  <c:v>43760</c:v>
                </c:pt>
                <c:pt idx="548">
                  <c:v>43761</c:v>
                </c:pt>
                <c:pt idx="549">
                  <c:v>43762</c:v>
                </c:pt>
                <c:pt idx="550">
                  <c:v>43763</c:v>
                </c:pt>
                <c:pt idx="551">
                  <c:v>43766</c:v>
                </c:pt>
                <c:pt idx="552">
                  <c:v>43767</c:v>
                </c:pt>
                <c:pt idx="553">
                  <c:v>43768</c:v>
                </c:pt>
                <c:pt idx="554">
                  <c:v>43769</c:v>
                </c:pt>
                <c:pt idx="555">
                  <c:v>43770</c:v>
                </c:pt>
                <c:pt idx="556">
                  <c:v>43773</c:v>
                </c:pt>
                <c:pt idx="557">
                  <c:v>43774</c:v>
                </c:pt>
                <c:pt idx="558">
                  <c:v>43775</c:v>
                </c:pt>
                <c:pt idx="559">
                  <c:v>43776</c:v>
                </c:pt>
                <c:pt idx="560">
                  <c:v>43777</c:v>
                </c:pt>
                <c:pt idx="561">
                  <c:v>43780</c:v>
                </c:pt>
                <c:pt idx="562">
                  <c:v>43781</c:v>
                </c:pt>
                <c:pt idx="563">
                  <c:v>43782</c:v>
                </c:pt>
                <c:pt idx="564">
                  <c:v>43783</c:v>
                </c:pt>
                <c:pt idx="565">
                  <c:v>43784</c:v>
                </c:pt>
                <c:pt idx="566">
                  <c:v>43787</c:v>
                </c:pt>
                <c:pt idx="567">
                  <c:v>43788</c:v>
                </c:pt>
                <c:pt idx="568">
                  <c:v>43789</c:v>
                </c:pt>
                <c:pt idx="569">
                  <c:v>43790</c:v>
                </c:pt>
                <c:pt idx="570">
                  <c:v>43791</c:v>
                </c:pt>
                <c:pt idx="571">
                  <c:v>43794</c:v>
                </c:pt>
                <c:pt idx="572">
                  <c:v>43795</c:v>
                </c:pt>
                <c:pt idx="573">
                  <c:v>43796</c:v>
                </c:pt>
                <c:pt idx="574">
                  <c:v>43798</c:v>
                </c:pt>
                <c:pt idx="575">
                  <c:v>43801</c:v>
                </c:pt>
                <c:pt idx="576">
                  <c:v>43802</c:v>
                </c:pt>
                <c:pt idx="577">
                  <c:v>43803</c:v>
                </c:pt>
                <c:pt idx="578">
                  <c:v>43804</c:v>
                </c:pt>
                <c:pt idx="579">
                  <c:v>43805</c:v>
                </c:pt>
                <c:pt idx="580">
                  <c:v>43808</c:v>
                </c:pt>
                <c:pt idx="581">
                  <c:v>43809</c:v>
                </c:pt>
                <c:pt idx="582">
                  <c:v>43810</c:v>
                </c:pt>
                <c:pt idx="583">
                  <c:v>43811</c:v>
                </c:pt>
                <c:pt idx="584">
                  <c:v>43812</c:v>
                </c:pt>
                <c:pt idx="585">
                  <c:v>43815</c:v>
                </c:pt>
                <c:pt idx="586">
                  <c:v>43816</c:v>
                </c:pt>
                <c:pt idx="587">
                  <c:v>43817</c:v>
                </c:pt>
                <c:pt idx="588">
                  <c:v>43818</c:v>
                </c:pt>
                <c:pt idx="589">
                  <c:v>43819</c:v>
                </c:pt>
                <c:pt idx="590">
                  <c:v>43822</c:v>
                </c:pt>
                <c:pt idx="591">
                  <c:v>43823</c:v>
                </c:pt>
                <c:pt idx="592">
                  <c:v>43825</c:v>
                </c:pt>
                <c:pt idx="593">
                  <c:v>43826</c:v>
                </c:pt>
                <c:pt idx="594">
                  <c:v>43829</c:v>
                </c:pt>
                <c:pt idx="595">
                  <c:v>43830</c:v>
                </c:pt>
                <c:pt idx="596">
                  <c:v>43832</c:v>
                </c:pt>
                <c:pt idx="597">
                  <c:v>43833</c:v>
                </c:pt>
                <c:pt idx="598">
                  <c:v>43836</c:v>
                </c:pt>
                <c:pt idx="599">
                  <c:v>43837</c:v>
                </c:pt>
                <c:pt idx="600">
                  <c:v>43838</c:v>
                </c:pt>
                <c:pt idx="601">
                  <c:v>43839</c:v>
                </c:pt>
                <c:pt idx="602">
                  <c:v>43840</c:v>
                </c:pt>
                <c:pt idx="603">
                  <c:v>43843</c:v>
                </c:pt>
                <c:pt idx="604">
                  <c:v>43844</c:v>
                </c:pt>
                <c:pt idx="605">
                  <c:v>43845</c:v>
                </c:pt>
                <c:pt idx="606">
                  <c:v>43846</c:v>
                </c:pt>
                <c:pt idx="607">
                  <c:v>43847</c:v>
                </c:pt>
                <c:pt idx="608">
                  <c:v>43851</c:v>
                </c:pt>
                <c:pt idx="609">
                  <c:v>43852</c:v>
                </c:pt>
                <c:pt idx="610">
                  <c:v>43853</c:v>
                </c:pt>
                <c:pt idx="611">
                  <c:v>43854</c:v>
                </c:pt>
                <c:pt idx="612">
                  <c:v>43857</c:v>
                </c:pt>
                <c:pt idx="613">
                  <c:v>43858</c:v>
                </c:pt>
                <c:pt idx="614">
                  <c:v>43859</c:v>
                </c:pt>
                <c:pt idx="615">
                  <c:v>43860</c:v>
                </c:pt>
                <c:pt idx="616">
                  <c:v>43861</c:v>
                </c:pt>
                <c:pt idx="617">
                  <c:v>43864</c:v>
                </c:pt>
                <c:pt idx="618">
                  <c:v>43865</c:v>
                </c:pt>
                <c:pt idx="619">
                  <c:v>43866</c:v>
                </c:pt>
                <c:pt idx="620">
                  <c:v>43867</c:v>
                </c:pt>
                <c:pt idx="621">
                  <c:v>43868</c:v>
                </c:pt>
                <c:pt idx="622">
                  <c:v>43871</c:v>
                </c:pt>
                <c:pt idx="623">
                  <c:v>43872</c:v>
                </c:pt>
                <c:pt idx="624">
                  <c:v>43873</c:v>
                </c:pt>
                <c:pt idx="625">
                  <c:v>43874</c:v>
                </c:pt>
                <c:pt idx="626">
                  <c:v>43875</c:v>
                </c:pt>
                <c:pt idx="627">
                  <c:v>43879</c:v>
                </c:pt>
                <c:pt idx="628">
                  <c:v>43880</c:v>
                </c:pt>
                <c:pt idx="629">
                  <c:v>43881</c:v>
                </c:pt>
                <c:pt idx="630">
                  <c:v>43882</c:v>
                </c:pt>
                <c:pt idx="631">
                  <c:v>43885</c:v>
                </c:pt>
                <c:pt idx="632">
                  <c:v>43886</c:v>
                </c:pt>
                <c:pt idx="633">
                  <c:v>43887</c:v>
                </c:pt>
                <c:pt idx="634">
                  <c:v>43888</c:v>
                </c:pt>
                <c:pt idx="635">
                  <c:v>43889</c:v>
                </c:pt>
                <c:pt idx="636">
                  <c:v>43892</c:v>
                </c:pt>
                <c:pt idx="637">
                  <c:v>43893</c:v>
                </c:pt>
                <c:pt idx="638">
                  <c:v>43894</c:v>
                </c:pt>
                <c:pt idx="639">
                  <c:v>43895</c:v>
                </c:pt>
                <c:pt idx="640">
                  <c:v>43896</c:v>
                </c:pt>
                <c:pt idx="641">
                  <c:v>43899</c:v>
                </c:pt>
                <c:pt idx="642">
                  <c:v>43900</c:v>
                </c:pt>
                <c:pt idx="643">
                  <c:v>43901</c:v>
                </c:pt>
                <c:pt idx="644">
                  <c:v>43902</c:v>
                </c:pt>
                <c:pt idx="645">
                  <c:v>43903</c:v>
                </c:pt>
                <c:pt idx="646">
                  <c:v>43906</c:v>
                </c:pt>
                <c:pt idx="647">
                  <c:v>43907</c:v>
                </c:pt>
                <c:pt idx="648">
                  <c:v>43908</c:v>
                </c:pt>
                <c:pt idx="649">
                  <c:v>43909</c:v>
                </c:pt>
                <c:pt idx="650">
                  <c:v>43910</c:v>
                </c:pt>
                <c:pt idx="651">
                  <c:v>43913</c:v>
                </c:pt>
                <c:pt idx="652">
                  <c:v>43914</c:v>
                </c:pt>
                <c:pt idx="653">
                  <c:v>43915</c:v>
                </c:pt>
                <c:pt idx="654">
                  <c:v>43916</c:v>
                </c:pt>
                <c:pt idx="655">
                  <c:v>43917</c:v>
                </c:pt>
                <c:pt idx="656">
                  <c:v>43920</c:v>
                </c:pt>
                <c:pt idx="657">
                  <c:v>43921</c:v>
                </c:pt>
                <c:pt idx="658">
                  <c:v>43922</c:v>
                </c:pt>
                <c:pt idx="659">
                  <c:v>43923</c:v>
                </c:pt>
                <c:pt idx="660">
                  <c:v>43924</c:v>
                </c:pt>
                <c:pt idx="661">
                  <c:v>43927</c:v>
                </c:pt>
                <c:pt idx="662">
                  <c:v>43928</c:v>
                </c:pt>
                <c:pt idx="663">
                  <c:v>43929</c:v>
                </c:pt>
                <c:pt idx="664">
                  <c:v>43930</c:v>
                </c:pt>
                <c:pt idx="665">
                  <c:v>43934</c:v>
                </c:pt>
                <c:pt idx="666">
                  <c:v>43935</c:v>
                </c:pt>
                <c:pt idx="667">
                  <c:v>43936</c:v>
                </c:pt>
                <c:pt idx="668">
                  <c:v>43937</c:v>
                </c:pt>
                <c:pt idx="669">
                  <c:v>43938</c:v>
                </c:pt>
                <c:pt idx="670">
                  <c:v>43941</c:v>
                </c:pt>
                <c:pt idx="671">
                  <c:v>43942</c:v>
                </c:pt>
                <c:pt idx="672">
                  <c:v>43943</c:v>
                </c:pt>
                <c:pt idx="673">
                  <c:v>43944</c:v>
                </c:pt>
                <c:pt idx="674">
                  <c:v>43945</c:v>
                </c:pt>
                <c:pt idx="675">
                  <c:v>43948</c:v>
                </c:pt>
                <c:pt idx="676">
                  <c:v>43949</c:v>
                </c:pt>
                <c:pt idx="677">
                  <c:v>43950</c:v>
                </c:pt>
                <c:pt idx="678">
                  <c:v>43951</c:v>
                </c:pt>
                <c:pt idx="679">
                  <c:v>43952</c:v>
                </c:pt>
                <c:pt idx="680">
                  <c:v>43955</c:v>
                </c:pt>
                <c:pt idx="681">
                  <c:v>43956</c:v>
                </c:pt>
                <c:pt idx="682">
                  <c:v>43957</c:v>
                </c:pt>
                <c:pt idx="683">
                  <c:v>43958</c:v>
                </c:pt>
                <c:pt idx="684">
                  <c:v>43959</c:v>
                </c:pt>
                <c:pt idx="685">
                  <c:v>43962</c:v>
                </c:pt>
                <c:pt idx="686">
                  <c:v>43963</c:v>
                </c:pt>
                <c:pt idx="687">
                  <c:v>43964</c:v>
                </c:pt>
                <c:pt idx="688">
                  <c:v>43965</c:v>
                </c:pt>
                <c:pt idx="689">
                  <c:v>43966</c:v>
                </c:pt>
                <c:pt idx="690">
                  <c:v>43969</c:v>
                </c:pt>
                <c:pt idx="691">
                  <c:v>43970</c:v>
                </c:pt>
                <c:pt idx="692">
                  <c:v>43971</c:v>
                </c:pt>
                <c:pt idx="693">
                  <c:v>43972</c:v>
                </c:pt>
                <c:pt idx="694">
                  <c:v>43973</c:v>
                </c:pt>
                <c:pt idx="695">
                  <c:v>43977</c:v>
                </c:pt>
                <c:pt idx="696">
                  <c:v>43978</c:v>
                </c:pt>
                <c:pt idx="697">
                  <c:v>43979</c:v>
                </c:pt>
                <c:pt idx="698">
                  <c:v>43980</c:v>
                </c:pt>
                <c:pt idx="699">
                  <c:v>43983</c:v>
                </c:pt>
                <c:pt idx="700">
                  <c:v>43984</c:v>
                </c:pt>
                <c:pt idx="701">
                  <c:v>43985</c:v>
                </c:pt>
                <c:pt idx="702">
                  <c:v>43986</c:v>
                </c:pt>
                <c:pt idx="703">
                  <c:v>43987</c:v>
                </c:pt>
                <c:pt idx="704">
                  <c:v>43990</c:v>
                </c:pt>
                <c:pt idx="705">
                  <c:v>43991</c:v>
                </c:pt>
                <c:pt idx="706">
                  <c:v>43992</c:v>
                </c:pt>
                <c:pt idx="707">
                  <c:v>43993</c:v>
                </c:pt>
                <c:pt idx="708">
                  <c:v>43994</c:v>
                </c:pt>
                <c:pt idx="709">
                  <c:v>43997</c:v>
                </c:pt>
                <c:pt idx="710">
                  <c:v>43998</c:v>
                </c:pt>
                <c:pt idx="711">
                  <c:v>43999</c:v>
                </c:pt>
                <c:pt idx="712">
                  <c:v>44000</c:v>
                </c:pt>
                <c:pt idx="713">
                  <c:v>44001</c:v>
                </c:pt>
                <c:pt idx="714">
                  <c:v>44004</c:v>
                </c:pt>
                <c:pt idx="715">
                  <c:v>44005</c:v>
                </c:pt>
                <c:pt idx="716">
                  <c:v>44006</c:v>
                </c:pt>
                <c:pt idx="717">
                  <c:v>44007</c:v>
                </c:pt>
                <c:pt idx="718">
                  <c:v>44008</c:v>
                </c:pt>
                <c:pt idx="719">
                  <c:v>44011</c:v>
                </c:pt>
                <c:pt idx="720">
                  <c:v>44012</c:v>
                </c:pt>
                <c:pt idx="721">
                  <c:v>44013</c:v>
                </c:pt>
                <c:pt idx="722">
                  <c:v>44014</c:v>
                </c:pt>
                <c:pt idx="723">
                  <c:v>44018</c:v>
                </c:pt>
                <c:pt idx="724">
                  <c:v>44019</c:v>
                </c:pt>
                <c:pt idx="725">
                  <c:v>44020</c:v>
                </c:pt>
                <c:pt idx="726">
                  <c:v>44021</c:v>
                </c:pt>
                <c:pt idx="727">
                  <c:v>44022</c:v>
                </c:pt>
                <c:pt idx="728">
                  <c:v>44025</c:v>
                </c:pt>
                <c:pt idx="729">
                  <c:v>44026</c:v>
                </c:pt>
                <c:pt idx="730">
                  <c:v>44027</c:v>
                </c:pt>
                <c:pt idx="731">
                  <c:v>44028</c:v>
                </c:pt>
                <c:pt idx="732">
                  <c:v>44029</c:v>
                </c:pt>
                <c:pt idx="733">
                  <c:v>44032</c:v>
                </c:pt>
                <c:pt idx="734">
                  <c:v>44033</c:v>
                </c:pt>
                <c:pt idx="735">
                  <c:v>44034</c:v>
                </c:pt>
                <c:pt idx="736">
                  <c:v>44035</c:v>
                </c:pt>
                <c:pt idx="737">
                  <c:v>44036</c:v>
                </c:pt>
                <c:pt idx="738">
                  <c:v>44039</c:v>
                </c:pt>
                <c:pt idx="739">
                  <c:v>44040</c:v>
                </c:pt>
                <c:pt idx="740">
                  <c:v>44041</c:v>
                </c:pt>
                <c:pt idx="741">
                  <c:v>44042</c:v>
                </c:pt>
                <c:pt idx="742">
                  <c:v>44043</c:v>
                </c:pt>
                <c:pt idx="743">
                  <c:v>44046</c:v>
                </c:pt>
                <c:pt idx="744">
                  <c:v>44047</c:v>
                </c:pt>
                <c:pt idx="745">
                  <c:v>44048</c:v>
                </c:pt>
                <c:pt idx="746">
                  <c:v>44049</c:v>
                </c:pt>
                <c:pt idx="747">
                  <c:v>44050</c:v>
                </c:pt>
                <c:pt idx="748">
                  <c:v>44053</c:v>
                </c:pt>
                <c:pt idx="749">
                  <c:v>44054</c:v>
                </c:pt>
                <c:pt idx="750">
                  <c:v>44055</c:v>
                </c:pt>
                <c:pt idx="751">
                  <c:v>44056</c:v>
                </c:pt>
                <c:pt idx="752">
                  <c:v>44057</c:v>
                </c:pt>
                <c:pt idx="753">
                  <c:v>44060</c:v>
                </c:pt>
                <c:pt idx="754">
                  <c:v>44061</c:v>
                </c:pt>
                <c:pt idx="755">
                  <c:v>44062</c:v>
                </c:pt>
                <c:pt idx="756">
                  <c:v>44063</c:v>
                </c:pt>
                <c:pt idx="757">
                  <c:v>44064</c:v>
                </c:pt>
                <c:pt idx="758">
                  <c:v>44067</c:v>
                </c:pt>
                <c:pt idx="759">
                  <c:v>44068</c:v>
                </c:pt>
                <c:pt idx="760">
                  <c:v>44069</c:v>
                </c:pt>
                <c:pt idx="761">
                  <c:v>44070</c:v>
                </c:pt>
                <c:pt idx="762">
                  <c:v>44071</c:v>
                </c:pt>
                <c:pt idx="763">
                  <c:v>44074</c:v>
                </c:pt>
                <c:pt idx="764">
                  <c:v>44075</c:v>
                </c:pt>
                <c:pt idx="765">
                  <c:v>44076</c:v>
                </c:pt>
                <c:pt idx="766">
                  <c:v>44077</c:v>
                </c:pt>
                <c:pt idx="767">
                  <c:v>44078</c:v>
                </c:pt>
                <c:pt idx="768">
                  <c:v>44082</c:v>
                </c:pt>
                <c:pt idx="769">
                  <c:v>44083</c:v>
                </c:pt>
                <c:pt idx="770">
                  <c:v>44084</c:v>
                </c:pt>
                <c:pt idx="771">
                  <c:v>44085</c:v>
                </c:pt>
                <c:pt idx="772">
                  <c:v>44088</c:v>
                </c:pt>
                <c:pt idx="773">
                  <c:v>44089</c:v>
                </c:pt>
                <c:pt idx="774">
                  <c:v>44090</c:v>
                </c:pt>
                <c:pt idx="775">
                  <c:v>44091</c:v>
                </c:pt>
                <c:pt idx="776">
                  <c:v>44092</c:v>
                </c:pt>
                <c:pt idx="777">
                  <c:v>44095</c:v>
                </c:pt>
                <c:pt idx="778">
                  <c:v>44096</c:v>
                </c:pt>
                <c:pt idx="779">
                  <c:v>44097</c:v>
                </c:pt>
                <c:pt idx="780">
                  <c:v>44098</c:v>
                </c:pt>
                <c:pt idx="781">
                  <c:v>44099</c:v>
                </c:pt>
                <c:pt idx="782">
                  <c:v>44102</c:v>
                </c:pt>
                <c:pt idx="783">
                  <c:v>44103</c:v>
                </c:pt>
                <c:pt idx="784">
                  <c:v>44104</c:v>
                </c:pt>
                <c:pt idx="785">
                  <c:v>44105</c:v>
                </c:pt>
                <c:pt idx="786">
                  <c:v>44106</c:v>
                </c:pt>
                <c:pt idx="787">
                  <c:v>44109</c:v>
                </c:pt>
                <c:pt idx="788">
                  <c:v>44110</c:v>
                </c:pt>
                <c:pt idx="789">
                  <c:v>44111</c:v>
                </c:pt>
                <c:pt idx="790">
                  <c:v>44112</c:v>
                </c:pt>
                <c:pt idx="791">
                  <c:v>44113</c:v>
                </c:pt>
                <c:pt idx="792">
                  <c:v>44116</c:v>
                </c:pt>
                <c:pt idx="793">
                  <c:v>44117</c:v>
                </c:pt>
                <c:pt idx="794">
                  <c:v>44118</c:v>
                </c:pt>
                <c:pt idx="795">
                  <c:v>44119</c:v>
                </c:pt>
                <c:pt idx="796">
                  <c:v>44120</c:v>
                </c:pt>
                <c:pt idx="797">
                  <c:v>44123</c:v>
                </c:pt>
                <c:pt idx="798">
                  <c:v>44124</c:v>
                </c:pt>
                <c:pt idx="799">
                  <c:v>44125</c:v>
                </c:pt>
                <c:pt idx="800">
                  <c:v>44126</c:v>
                </c:pt>
                <c:pt idx="801">
                  <c:v>44127</c:v>
                </c:pt>
                <c:pt idx="802">
                  <c:v>44130</c:v>
                </c:pt>
                <c:pt idx="803">
                  <c:v>44131</c:v>
                </c:pt>
                <c:pt idx="804">
                  <c:v>44132</c:v>
                </c:pt>
                <c:pt idx="805">
                  <c:v>44133</c:v>
                </c:pt>
                <c:pt idx="806">
                  <c:v>44134</c:v>
                </c:pt>
                <c:pt idx="807">
                  <c:v>44137</c:v>
                </c:pt>
                <c:pt idx="808">
                  <c:v>44138</c:v>
                </c:pt>
                <c:pt idx="809">
                  <c:v>44139</c:v>
                </c:pt>
                <c:pt idx="810">
                  <c:v>44140</c:v>
                </c:pt>
                <c:pt idx="811">
                  <c:v>44141</c:v>
                </c:pt>
                <c:pt idx="812">
                  <c:v>44144</c:v>
                </c:pt>
                <c:pt idx="813">
                  <c:v>44145</c:v>
                </c:pt>
                <c:pt idx="814">
                  <c:v>44146</c:v>
                </c:pt>
                <c:pt idx="815">
                  <c:v>44147</c:v>
                </c:pt>
                <c:pt idx="816">
                  <c:v>44148</c:v>
                </c:pt>
                <c:pt idx="817">
                  <c:v>44151</c:v>
                </c:pt>
                <c:pt idx="818">
                  <c:v>44152</c:v>
                </c:pt>
                <c:pt idx="819">
                  <c:v>44153</c:v>
                </c:pt>
                <c:pt idx="820">
                  <c:v>44154</c:v>
                </c:pt>
                <c:pt idx="821">
                  <c:v>44155</c:v>
                </c:pt>
                <c:pt idx="822">
                  <c:v>44158</c:v>
                </c:pt>
                <c:pt idx="823">
                  <c:v>44159</c:v>
                </c:pt>
                <c:pt idx="824">
                  <c:v>44160</c:v>
                </c:pt>
                <c:pt idx="825">
                  <c:v>44162</c:v>
                </c:pt>
                <c:pt idx="826">
                  <c:v>44165</c:v>
                </c:pt>
                <c:pt idx="827">
                  <c:v>44166</c:v>
                </c:pt>
                <c:pt idx="828">
                  <c:v>44167</c:v>
                </c:pt>
                <c:pt idx="829">
                  <c:v>44168</c:v>
                </c:pt>
                <c:pt idx="830">
                  <c:v>44169</c:v>
                </c:pt>
                <c:pt idx="831">
                  <c:v>44172</c:v>
                </c:pt>
                <c:pt idx="832">
                  <c:v>44173</c:v>
                </c:pt>
                <c:pt idx="833">
                  <c:v>44174</c:v>
                </c:pt>
                <c:pt idx="834">
                  <c:v>44175</c:v>
                </c:pt>
                <c:pt idx="835">
                  <c:v>44176</c:v>
                </c:pt>
                <c:pt idx="836">
                  <c:v>44179</c:v>
                </c:pt>
                <c:pt idx="837">
                  <c:v>44180</c:v>
                </c:pt>
                <c:pt idx="838">
                  <c:v>44181</c:v>
                </c:pt>
                <c:pt idx="839">
                  <c:v>44182</c:v>
                </c:pt>
                <c:pt idx="840">
                  <c:v>44183</c:v>
                </c:pt>
                <c:pt idx="841">
                  <c:v>44186</c:v>
                </c:pt>
                <c:pt idx="842">
                  <c:v>44187</c:v>
                </c:pt>
                <c:pt idx="843">
                  <c:v>44188</c:v>
                </c:pt>
                <c:pt idx="844">
                  <c:v>44189</c:v>
                </c:pt>
                <c:pt idx="845">
                  <c:v>44193</c:v>
                </c:pt>
                <c:pt idx="846">
                  <c:v>44194</c:v>
                </c:pt>
                <c:pt idx="847">
                  <c:v>44195</c:v>
                </c:pt>
                <c:pt idx="848">
                  <c:v>44196</c:v>
                </c:pt>
                <c:pt idx="849">
                  <c:v>44200</c:v>
                </c:pt>
                <c:pt idx="850">
                  <c:v>44201</c:v>
                </c:pt>
                <c:pt idx="851">
                  <c:v>44202</c:v>
                </c:pt>
                <c:pt idx="852">
                  <c:v>44203</c:v>
                </c:pt>
                <c:pt idx="853">
                  <c:v>44204</c:v>
                </c:pt>
                <c:pt idx="854">
                  <c:v>44207</c:v>
                </c:pt>
                <c:pt idx="855">
                  <c:v>44208</c:v>
                </c:pt>
                <c:pt idx="856">
                  <c:v>44209</c:v>
                </c:pt>
                <c:pt idx="857">
                  <c:v>44210</c:v>
                </c:pt>
                <c:pt idx="858">
                  <c:v>44211</c:v>
                </c:pt>
                <c:pt idx="859">
                  <c:v>44215</c:v>
                </c:pt>
                <c:pt idx="860">
                  <c:v>44216</c:v>
                </c:pt>
                <c:pt idx="861">
                  <c:v>44217</c:v>
                </c:pt>
                <c:pt idx="862">
                  <c:v>44218</c:v>
                </c:pt>
                <c:pt idx="863">
                  <c:v>44221</c:v>
                </c:pt>
                <c:pt idx="864">
                  <c:v>44222</c:v>
                </c:pt>
                <c:pt idx="865">
                  <c:v>44223</c:v>
                </c:pt>
                <c:pt idx="866">
                  <c:v>44224</c:v>
                </c:pt>
                <c:pt idx="867">
                  <c:v>44225</c:v>
                </c:pt>
                <c:pt idx="868">
                  <c:v>44228</c:v>
                </c:pt>
                <c:pt idx="869">
                  <c:v>44229</c:v>
                </c:pt>
                <c:pt idx="870">
                  <c:v>44230</c:v>
                </c:pt>
                <c:pt idx="871">
                  <c:v>44231</c:v>
                </c:pt>
                <c:pt idx="872">
                  <c:v>44232</c:v>
                </c:pt>
                <c:pt idx="873">
                  <c:v>44235</c:v>
                </c:pt>
                <c:pt idx="874">
                  <c:v>44236</c:v>
                </c:pt>
                <c:pt idx="875">
                  <c:v>44237</c:v>
                </c:pt>
                <c:pt idx="876">
                  <c:v>44238</c:v>
                </c:pt>
                <c:pt idx="877">
                  <c:v>44239</c:v>
                </c:pt>
                <c:pt idx="878">
                  <c:v>44243</c:v>
                </c:pt>
                <c:pt idx="879">
                  <c:v>44244</c:v>
                </c:pt>
                <c:pt idx="880">
                  <c:v>44245</c:v>
                </c:pt>
                <c:pt idx="881">
                  <c:v>44246</c:v>
                </c:pt>
                <c:pt idx="882">
                  <c:v>44249</c:v>
                </c:pt>
                <c:pt idx="883">
                  <c:v>44250</c:v>
                </c:pt>
                <c:pt idx="884">
                  <c:v>44251</c:v>
                </c:pt>
                <c:pt idx="885">
                  <c:v>44252</c:v>
                </c:pt>
                <c:pt idx="886">
                  <c:v>44253</c:v>
                </c:pt>
                <c:pt idx="887">
                  <c:v>44256</c:v>
                </c:pt>
                <c:pt idx="888">
                  <c:v>44257</c:v>
                </c:pt>
                <c:pt idx="889">
                  <c:v>44258</c:v>
                </c:pt>
                <c:pt idx="890">
                  <c:v>44259</c:v>
                </c:pt>
                <c:pt idx="891">
                  <c:v>44260</c:v>
                </c:pt>
                <c:pt idx="892">
                  <c:v>44263</c:v>
                </c:pt>
                <c:pt idx="893">
                  <c:v>44264</c:v>
                </c:pt>
                <c:pt idx="894">
                  <c:v>44265</c:v>
                </c:pt>
                <c:pt idx="895">
                  <c:v>44266</c:v>
                </c:pt>
                <c:pt idx="896">
                  <c:v>44267</c:v>
                </c:pt>
                <c:pt idx="897">
                  <c:v>44270</c:v>
                </c:pt>
                <c:pt idx="898">
                  <c:v>44271</c:v>
                </c:pt>
                <c:pt idx="899">
                  <c:v>44272</c:v>
                </c:pt>
                <c:pt idx="900">
                  <c:v>44273</c:v>
                </c:pt>
                <c:pt idx="901">
                  <c:v>44274</c:v>
                </c:pt>
                <c:pt idx="902">
                  <c:v>44277</c:v>
                </c:pt>
                <c:pt idx="903">
                  <c:v>44278</c:v>
                </c:pt>
                <c:pt idx="904">
                  <c:v>44279</c:v>
                </c:pt>
                <c:pt idx="905">
                  <c:v>44280</c:v>
                </c:pt>
                <c:pt idx="906">
                  <c:v>44281</c:v>
                </c:pt>
                <c:pt idx="907">
                  <c:v>44284</c:v>
                </c:pt>
                <c:pt idx="908">
                  <c:v>44285</c:v>
                </c:pt>
                <c:pt idx="909">
                  <c:v>44286</c:v>
                </c:pt>
                <c:pt idx="910">
                  <c:v>44287</c:v>
                </c:pt>
                <c:pt idx="911">
                  <c:v>44291</c:v>
                </c:pt>
                <c:pt idx="912">
                  <c:v>44292</c:v>
                </c:pt>
                <c:pt idx="913">
                  <c:v>44293</c:v>
                </c:pt>
                <c:pt idx="914">
                  <c:v>44294</c:v>
                </c:pt>
                <c:pt idx="915">
                  <c:v>44295</c:v>
                </c:pt>
                <c:pt idx="916">
                  <c:v>44298</c:v>
                </c:pt>
                <c:pt idx="917">
                  <c:v>44299</c:v>
                </c:pt>
                <c:pt idx="918">
                  <c:v>44300</c:v>
                </c:pt>
                <c:pt idx="919">
                  <c:v>44301</c:v>
                </c:pt>
                <c:pt idx="920">
                  <c:v>44302</c:v>
                </c:pt>
                <c:pt idx="921">
                  <c:v>44305</c:v>
                </c:pt>
                <c:pt idx="922">
                  <c:v>44306</c:v>
                </c:pt>
                <c:pt idx="923">
                  <c:v>44307</c:v>
                </c:pt>
                <c:pt idx="924">
                  <c:v>44308</c:v>
                </c:pt>
                <c:pt idx="925">
                  <c:v>44309</c:v>
                </c:pt>
                <c:pt idx="926">
                  <c:v>44312</c:v>
                </c:pt>
                <c:pt idx="927">
                  <c:v>44313</c:v>
                </c:pt>
                <c:pt idx="928">
                  <c:v>44314</c:v>
                </c:pt>
                <c:pt idx="929">
                  <c:v>44315</c:v>
                </c:pt>
                <c:pt idx="930">
                  <c:v>44316</c:v>
                </c:pt>
                <c:pt idx="931">
                  <c:v>44319</c:v>
                </c:pt>
                <c:pt idx="932">
                  <c:v>44320</c:v>
                </c:pt>
                <c:pt idx="933">
                  <c:v>44321</c:v>
                </c:pt>
                <c:pt idx="934">
                  <c:v>44322</c:v>
                </c:pt>
                <c:pt idx="935">
                  <c:v>44323</c:v>
                </c:pt>
                <c:pt idx="936">
                  <c:v>44326</c:v>
                </c:pt>
                <c:pt idx="937">
                  <c:v>44327</c:v>
                </c:pt>
                <c:pt idx="938">
                  <c:v>44328</c:v>
                </c:pt>
                <c:pt idx="939">
                  <c:v>44329</c:v>
                </c:pt>
                <c:pt idx="940">
                  <c:v>44330</c:v>
                </c:pt>
                <c:pt idx="941">
                  <c:v>44333</c:v>
                </c:pt>
                <c:pt idx="942">
                  <c:v>44334</c:v>
                </c:pt>
                <c:pt idx="943">
                  <c:v>44335</c:v>
                </c:pt>
                <c:pt idx="944">
                  <c:v>44336</c:v>
                </c:pt>
                <c:pt idx="945">
                  <c:v>44337</c:v>
                </c:pt>
                <c:pt idx="946">
                  <c:v>44340</c:v>
                </c:pt>
                <c:pt idx="947">
                  <c:v>44341</c:v>
                </c:pt>
                <c:pt idx="948">
                  <c:v>44342</c:v>
                </c:pt>
                <c:pt idx="949">
                  <c:v>44343</c:v>
                </c:pt>
                <c:pt idx="950">
                  <c:v>44344</c:v>
                </c:pt>
                <c:pt idx="951">
                  <c:v>44348</c:v>
                </c:pt>
                <c:pt idx="952">
                  <c:v>44349</c:v>
                </c:pt>
                <c:pt idx="953">
                  <c:v>44350</c:v>
                </c:pt>
                <c:pt idx="954">
                  <c:v>44351</c:v>
                </c:pt>
                <c:pt idx="955">
                  <c:v>44354</c:v>
                </c:pt>
                <c:pt idx="956">
                  <c:v>44355</c:v>
                </c:pt>
                <c:pt idx="957">
                  <c:v>44356</c:v>
                </c:pt>
                <c:pt idx="958">
                  <c:v>44357</c:v>
                </c:pt>
                <c:pt idx="959">
                  <c:v>44358</c:v>
                </c:pt>
                <c:pt idx="960">
                  <c:v>44361</c:v>
                </c:pt>
                <c:pt idx="961">
                  <c:v>44362</c:v>
                </c:pt>
                <c:pt idx="962">
                  <c:v>44363</c:v>
                </c:pt>
                <c:pt idx="963">
                  <c:v>44364</c:v>
                </c:pt>
                <c:pt idx="964">
                  <c:v>44365</c:v>
                </c:pt>
                <c:pt idx="965">
                  <c:v>44368</c:v>
                </c:pt>
                <c:pt idx="966">
                  <c:v>44369</c:v>
                </c:pt>
                <c:pt idx="967">
                  <c:v>44370</c:v>
                </c:pt>
                <c:pt idx="968">
                  <c:v>44371</c:v>
                </c:pt>
                <c:pt idx="969">
                  <c:v>44372</c:v>
                </c:pt>
                <c:pt idx="970">
                  <c:v>44375</c:v>
                </c:pt>
                <c:pt idx="971">
                  <c:v>44376</c:v>
                </c:pt>
                <c:pt idx="972">
                  <c:v>44377</c:v>
                </c:pt>
                <c:pt idx="973">
                  <c:v>44378</c:v>
                </c:pt>
                <c:pt idx="974">
                  <c:v>44379</c:v>
                </c:pt>
                <c:pt idx="975">
                  <c:v>44383</c:v>
                </c:pt>
                <c:pt idx="976">
                  <c:v>44384</c:v>
                </c:pt>
                <c:pt idx="977">
                  <c:v>44385</c:v>
                </c:pt>
                <c:pt idx="978">
                  <c:v>44386</c:v>
                </c:pt>
                <c:pt idx="979">
                  <c:v>44389</c:v>
                </c:pt>
                <c:pt idx="980">
                  <c:v>44390</c:v>
                </c:pt>
                <c:pt idx="981">
                  <c:v>44391</c:v>
                </c:pt>
                <c:pt idx="982">
                  <c:v>44392</c:v>
                </c:pt>
                <c:pt idx="983">
                  <c:v>44393</c:v>
                </c:pt>
                <c:pt idx="984">
                  <c:v>44396</c:v>
                </c:pt>
                <c:pt idx="985">
                  <c:v>44397</c:v>
                </c:pt>
                <c:pt idx="986">
                  <c:v>44398</c:v>
                </c:pt>
                <c:pt idx="987">
                  <c:v>44399</c:v>
                </c:pt>
                <c:pt idx="988">
                  <c:v>44400</c:v>
                </c:pt>
                <c:pt idx="989">
                  <c:v>44403</c:v>
                </c:pt>
                <c:pt idx="990">
                  <c:v>44404</c:v>
                </c:pt>
                <c:pt idx="991">
                  <c:v>44405</c:v>
                </c:pt>
                <c:pt idx="992">
                  <c:v>44406</c:v>
                </c:pt>
                <c:pt idx="993">
                  <c:v>44407</c:v>
                </c:pt>
                <c:pt idx="994">
                  <c:v>44410</c:v>
                </c:pt>
                <c:pt idx="995">
                  <c:v>44411</c:v>
                </c:pt>
                <c:pt idx="996">
                  <c:v>44412</c:v>
                </c:pt>
                <c:pt idx="997">
                  <c:v>44413</c:v>
                </c:pt>
                <c:pt idx="998">
                  <c:v>44414</c:v>
                </c:pt>
                <c:pt idx="999">
                  <c:v>44417</c:v>
                </c:pt>
                <c:pt idx="1000">
                  <c:v>44418</c:v>
                </c:pt>
                <c:pt idx="1001">
                  <c:v>44419</c:v>
                </c:pt>
                <c:pt idx="1002">
                  <c:v>44420</c:v>
                </c:pt>
                <c:pt idx="1003">
                  <c:v>44421</c:v>
                </c:pt>
                <c:pt idx="1004">
                  <c:v>44424</c:v>
                </c:pt>
                <c:pt idx="1005">
                  <c:v>44425</c:v>
                </c:pt>
                <c:pt idx="1006">
                  <c:v>44426</c:v>
                </c:pt>
                <c:pt idx="1007">
                  <c:v>44427</c:v>
                </c:pt>
                <c:pt idx="1008">
                  <c:v>44428</c:v>
                </c:pt>
                <c:pt idx="1009">
                  <c:v>44431</c:v>
                </c:pt>
                <c:pt idx="1010">
                  <c:v>44432</c:v>
                </c:pt>
                <c:pt idx="1011">
                  <c:v>44433</c:v>
                </c:pt>
                <c:pt idx="1012">
                  <c:v>44434</c:v>
                </c:pt>
                <c:pt idx="1013">
                  <c:v>44435</c:v>
                </c:pt>
                <c:pt idx="1014">
                  <c:v>44438</c:v>
                </c:pt>
                <c:pt idx="1015">
                  <c:v>44439</c:v>
                </c:pt>
                <c:pt idx="1016">
                  <c:v>44440</c:v>
                </c:pt>
                <c:pt idx="1017">
                  <c:v>44441</c:v>
                </c:pt>
                <c:pt idx="1018">
                  <c:v>44442</c:v>
                </c:pt>
                <c:pt idx="1019">
                  <c:v>44446</c:v>
                </c:pt>
                <c:pt idx="1020">
                  <c:v>44447</c:v>
                </c:pt>
                <c:pt idx="1021">
                  <c:v>44448</c:v>
                </c:pt>
                <c:pt idx="1022">
                  <c:v>44449</c:v>
                </c:pt>
                <c:pt idx="1023">
                  <c:v>44452</c:v>
                </c:pt>
                <c:pt idx="1024">
                  <c:v>44453</c:v>
                </c:pt>
                <c:pt idx="1025">
                  <c:v>44454</c:v>
                </c:pt>
                <c:pt idx="1026">
                  <c:v>44455</c:v>
                </c:pt>
                <c:pt idx="1027">
                  <c:v>44456</c:v>
                </c:pt>
                <c:pt idx="1028">
                  <c:v>44459</c:v>
                </c:pt>
                <c:pt idx="1029">
                  <c:v>44460</c:v>
                </c:pt>
                <c:pt idx="1030">
                  <c:v>44461</c:v>
                </c:pt>
                <c:pt idx="1031">
                  <c:v>44462</c:v>
                </c:pt>
                <c:pt idx="1032">
                  <c:v>44463</c:v>
                </c:pt>
                <c:pt idx="1033">
                  <c:v>44466</c:v>
                </c:pt>
                <c:pt idx="1034">
                  <c:v>44467</c:v>
                </c:pt>
                <c:pt idx="1035">
                  <c:v>44468</c:v>
                </c:pt>
                <c:pt idx="1036">
                  <c:v>44469</c:v>
                </c:pt>
                <c:pt idx="1037">
                  <c:v>44470</c:v>
                </c:pt>
                <c:pt idx="1038">
                  <c:v>44473</c:v>
                </c:pt>
                <c:pt idx="1039">
                  <c:v>44474</c:v>
                </c:pt>
                <c:pt idx="1040">
                  <c:v>44475</c:v>
                </c:pt>
                <c:pt idx="1041">
                  <c:v>44476</c:v>
                </c:pt>
                <c:pt idx="1042">
                  <c:v>44477</c:v>
                </c:pt>
                <c:pt idx="1043">
                  <c:v>44480</c:v>
                </c:pt>
                <c:pt idx="1044">
                  <c:v>44481</c:v>
                </c:pt>
                <c:pt idx="1045">
                  <c:v>44482</c:v>
                </c:pt>
                <c:pt idx="1046">
                  <c:v>44483</c:v>
                </c:pt>
                <c:pt idx="1047">
                  <c:v>44484</c:v>
                </c:pt>
                <c:pt idx="1048">
                  <c:v>44487</c:v>
                </c:pt>
                <c:pt idx="1049">
                  <c:v>44488</c:v>
                </c:pt>
                <c:pt idx="1050">
                  <c:v>44489</c:v>
                </c:pt>
                <c:pt idx="1051">
                  <c:v>44490</c:v>
                </c:pt>
                <c:pt idx="1052">
                  <c:v>44491</c:v>
                </c:pt>
                <c:pt idx="1053">
                  <c:v>44494</c:v>
                </c:pt>
                <c:pt idx="1054">
                  <c:v>44495</c:v>
                </c:pt>
                <c:pt idx="1055">
                  <c:v>44496</c:v>
                </c:pt>
                <c:pt idx="1056">
                  <c:v>44497</c:v>
                </c:pt>
                <c:pt idx="1057">
                  <c:v>44498</c:v>
                </c:pt>
                <c:pt idx="1058">
                  <c:v>44501</c:v>
                </c:pt>
                <c:pt idx="1059">
                  <c:v>44502</c:v>
                </c:pt>
                <c:pt idx="1060">
                  <c:v>44503</c:v>
                </c:pt>
                <c:pt idx="1061">
                  <c:v>44504</c:v>
                </c:pt>
                <c:pt idx="1062">
                  <c:v>44505</c:v>
                </c:pt>
                <c:pt idx="1063">
                  <c:v>44508</c:v>
                </c:pt>
                <c:pt idx="1064">
                  <c:v>44509</c:v>
                </c:pt>
                <c:pt idx="1065">
                  <c:v>44510</c:v>
                </c:pt>
                <c:pt idx="1066">
                  <c:v>44511</c:v>
                </c:pt>
                <c:pt idx="1067">
                  <c:v>44512</c:v>
                </c:pt>
                <c:pt idx="1068">
                  <c:v>44515</c:v>
                </c:pt>
                <c:pt idx="1069">
                  <c:v>44516</c:v>
                </c:pt>
                <c:pt idx="1070">
                  <c:v>44517</c:v>
                </c:pt>
                <c:pt idx="1071">
                  <c:v>44518</c:v>
                </c:pt>
                <c:pt idx="1072">
                  <c:v>44519</c:v>
                </c:pt>
                <c:pt idx="1073">
                  <c:v>44522</c:v>
                </c:pt>
                <c:pt idx="1074">
                  <c:v>44523</c:v>
                </c:pt>
                <c:pt idx="1075">
                  <c:v>44524</c:v>
                </c:pt>
                <c:pt idx="1076">
                  <c:v>44526</c:v>
                </c:pt>
                <c:pt idx="1077">
                  <c:v>44529</c:v>
                </c:pt>
                <c:pt idx="1078">
                  <c:v>44530</c:v>
                </c:pt>
                <c:pt idx="1079">
                  <c:v>44531</c:v>
                </c:pt>
                <c:pt idx="1080">
                  <c:v>44532</c:v>
                </c:pt>
                <c:pt idx="1081">
                  <c:v>44533</c:v>
                </c:pt>
                <c:pt idx="1082">
                  <c:v>44536</c:v>
                </c:pt>
                <c:pt idx="1083">
                  <c:v>44537</c:v>
                </c:pt>
                <c:pt idx="1084">
                  <c:v>44538</c:v>
                </c:pt>
                <c:pt idx="1085">
                  <c:v>44539</c:v>
                </c:pt>
                <c:pt idx="1086">
                  <c:v>44540</c:v>
                </c:pt>
                <c:pt idx="1087">
                  <c:v>44543</c:v>
                </c:pt>
                <c:pt idx="1088">
                  <c:v>44544</c:v>
                </c:pt>
                <c:pt idx="1089">
                  <c:v>44545</c:v>
                </c:pt>
                <c:pt idx="1090">
                  <c:v>44546</c:v>
                </c:pt>
                <c:pt idx="1091">
                  <c:v>44547</c:v>
                </c:pt>
                <c:pt idx="1092">
                  <c:v>44550</c:v>
                </c:pt>
                <c:pt idx="1093">
                  <c:v>44551</c:v>
                </c:pt>
                <c:pt idx="1094">
                  <c:v>44552</c:v>
                </c:pt>
                <c:pt idx="1095">
                  <c:v>44553</c:v>
                </c:pt>
                <c:pt idx="1096">
                  <c:v>44557</c:v>
                </c:pt>
                <c:pt idx="1097">
                  <c:v>44558</c:v>
                </c:pt>
                <c:pt idx="1098">
                  <c:v>44559</c:v>
                </c:pt>
                <c:pt idx="1099">
                  <c:v>44560</c:v>
                </c:pt>
                <c:pt idx="1100">
                  <c:v>44561</c:v>
                </c:pt>
                <c:pt idx="1101">
                  <c:v>44564</c:v>
                </c:pt>
                <c:pt idx="1102">
                  <c:v>44565</c:v>
                </c:pt>
                <c:pt idx="1103">
                  <c:v>44566</c:v>
                </c:pt>
                <c:pt idx="1104">
                  <c:v>44567</c:v>
                </c:pt>
                <c:pt idx="1105">
                  <c:v>44568</c:v>
                </c:pt>
                <c:pt idx="1106">
                  <c:v>44571</c:v>
                </c:pt>
                <c:pt idx="1107">
                  <c:v>44572</c:v>
                </c:pt>
                <c:pt idx="1108">
                  <c:v>44573</c:v>
                </c:pt>
                <c:pt idx="1109">
                  <c:v>44574</c:v>
                </c:pt>
                <c:pt idx="1110">
                  <c:v>44575</c:v>
                </c:pt>
                <c:pt idx="1111">
                  <c:v>44579</c:v>
                </c:pt>
                <c:pt idx="1112">
                  <c:v>44580</c:v>
                </c:pt>
                <c:pt idx="1113">
                  <c:v>44581</c:v>
                </c:pt>
                <c:pt idx="1114">
                  <c:v>44582</c:v>
                </c:pt>
                <c:pt idx="1115">
                  <c:v>44585</c:v>
                </c:pt>
                <c:pt idx="1116">
                  <c:v>44586</c:v>
                </c:pt>
                <c:pt idx="1117">
                  <c:v>44587</c:v>
                </c:pt>
                <c:pt idx="1118">
                  <c:v>44588</c:v>
                </c:pt>
                <c:pt idx="1119">
                  <c:v>44589</c:v>
                </c:pt>
                <c:pt idx="1120">
                  <c:v>44592</c:v>
                </c:pt>
                <c:pt idx="1121">
                  <c:v>44593</c:v>
                </c:pt>
                <c:pt idx="1122">
                  <c:v>44594</c:v>
                </c:pt>
                <c:pt idx="1123">
                  <c:v>44595</c:v>
                </c:pt>
                <c:pt idx="1124">
                  <c:v>44596</c:v>
                </c:pt>
                <c:pt idx="1125">
                  <c:v>44599</c:v>
                </c:pt>
                <c:pt idx="1126">
                  <c:v>44600</c:v>
                </c:pt>
                <c:pt idx="1127">
                  <c:v>44601</c:v>
                </c:pt>
                <c:pt idx="1128">
                  <c:v>44602</c:v>
                </c:pt>
                <c:pt idx="1129">
                  <c:v>44603</c:v>
                </c:pt>
                <c:pt idx="1130">
                  <c:v>44606</c:v>
                </c:pt>
                <c:pt idx="1131">
                  <c:v>44607</c:v>
                </c:pt>
                <c:pt idx="1132">
                  <c:v>44608</c:v>
                </c:pt>
                <c:pt idx="1133">
                  <c:v>44609</c:v>
                </c:pt>
                <c:pt idx="1134">
                  <c:v>44610</c:v>
                </c:pt>
                <c:pt idx="1135">
                  <c:v>44614</c:v>
                </c:pt>
                <c:pt idx="1136">
                  <c:v>44615</c:v>
                </c:pt>
                <c:pt idx="1137">
                  <c:v>44616</c:v>
                </c:pt>
                <c:pt idx="1138">
                  <c:v>44617</c:v>
                </c:pt>
                <c:pt idx="1139">
                  <c:v>44620</c:v>
                </c:pt>
                <c:pt idx="1140">
                  <c:v>44621</c:v>
                </c:pt>
                <c:pt idx="1141">
                  <c:v>44622</c:v>
                </c:pt>
                <c:pt idx="1142">
                  <c:v>44623</c:v>
                </c:pt>
                <c:pt idx="1143">
                  <c:v>44624</c:v>
                </c:pt>
                <c:pt idx="1144">
                  <c:v>44627</c:v>
                </c:pt>
                <c:pt idx="1145">
                  <c:v>44628</c:v>
                </c:pt>
                <c:pt idx="1146">
                  <c:v>44629</c:v>
                </c:pt>
                <c:pt idx="1147">
                  <c:v>44630</c:v>
                </c:pt>
                <c:pt idx="1148">
                  <c:v>44631</c:v>
                </c:pt>
                <c:pt idx="1149">
                  <c:v>44634</c:v>
                </c:pt>
                <c:pt idx="1150">
                  <c:v>44635</c:v>
                </c:pt>
                <c:pt idx="1151">
                  <c:v>44636</c:v>
                </c:pt>
                <c:pt idx="1152">
                  <c:v>44637</c:v>
                </c:pt>
                <c:pt idx="1153">
                  <c:v>44638</c:v>
                </c:pt>
                <c:pt idx="1154">
                  <c:v>44641</c:v>
                </c:pt>
                <c:pt idx="1155">
                  <c:v>44642</c:v>
                </c:pt>
                <c:pt idx="1156">
                  <c:v>44643</c:v>
                </c:pt>
                <c:pt idx="1157">
                  <c:v>44644</c:v>
                </c:pt>
                <c:pt idx="1158">
                  <c:v>44645</c:v>
                </c:pt>
                <c:pt idx="1159">
                  <c:v>44648</c:v>
                </c:pt>
                <c:pt idx="1160">
                  <c:v>44649</c:v>
                </c:pt>
                <c:pt idx="1161">
                  <c:v>44650</c:v>
                </c:pt>
                <c:pt idx="1162">
                  <c:v>44651</c:v>
                </c:pt>
                <c:pt idx="1163">
                  <c:v>44652</c:v>
                </c:pt>
                <c:pt idx="1164">
                  <c:v>44655</c:v>
                </c:pt>
                <c:pt idx="1165">
                  <c:v>44656</c:v>
                </c:pt>
                <c:pt idx="1166">
                  <c:v>44657</c:v>
                </c:pt>
                <c:pt idx="1167">
                  <c:v>44658</c:v>
                </c:pt>
                <c:pt idx="1168">
                  <c:v>44659</c:v>
                </c:pt>
                <c:pt idx="1169">
                  <c:v>44662</c:v>
                </c:pt>
                <c:pt idx="1170">
                  <c:v>44663</c:v>
                </c:pt>
                <c:pt idx="1171">
                  <c:v>44664</c:v>
                </c:pt>
                <c:pt idx="1172">
                  <c:v>44665</c:v>
                </c:pt>
                <c:pt idx="1173">
                  <c:v>44669</c:v>
                </c:pt>
                <c:pt idx="1174">
                  <c:v>44670</c:v>
                </c:pt>
                <c:pt idx="1175">
                  <c:v>44671</c:v>
                </c:pt>
                <c:pt idx="1176">
                  <c:v>44672</c:v>
                </c:pt>
                <c:pt idx="1177">
                  <c:v>44673</c:v>
                </c:pt>
                <c:pt idx="1178">
                  <c:v>44676</c:v>
                </c:pt>
                <c:pt idx="1179">
                  <c:v>44677</c:v>
                </c:pt>
                <c:pt idx="1180">
                  <c:v>44678</c:v>
                </c:pt>
                <c:pt idx="1181">
                  <c:v>44679</c:v>
                </c:pt>
                <c:pt idx="1182">
                  <c:v>44680</c:v>
                </c:pt>
                <c:pt idx="1183">
                  <c:v>44683</c:v>
                </c:pt>
                <c:pt idx="1184">
                  <c:v>44684</c:v>
                </c:pt>
                <c:pt idx="1185">
                  <c:v>44685</c:v>
                </c:pt>
                <c:pt idx="1186">
                  <c:v>44686</c:v>
                </c:pt>
                <c:pt idx="1187">
                  <c:v>44687</c:v>
                </c:pt>
                <c:pt idx="1188">
                  <c:v>44690</c:v>
                </c:pt>
                <c:pt idx="1189">
                  <c:v>44691</c:v>
                </c:pt>
                <c:pt idx="1190">
                  <c:v>44692</c:v>
                </c:pt>
                <c:pt idx="1191">
                  <c:v>44693</c:v>
                </c:pt>
                <c:pt idx="1192">
                  <c:v>44694</c:v>
                </c:pt>
                <c:pt idx="1193">
                  <c:v>44697</c:v>
                </c:pt>
                <c:pt idx="1194">
                  <c:v>44698</c:v>
                </c:pt>
                <c:pt idx="1195">
                  <c:v>44699</c:v>
                </c:pt>
                <c:pt idx="1196">
                  <c:v>44700</c:v>
                </c:pt>
                <c:pt idx="1197">
                  <c:v>44701</c:v>
                </c:pt>
                <c:pt idx="1198">
                  <c:v>44704</c:v>
                </c:pt>
                <c:pt idx="1199">
                  <c:v>44705</c:v>
                </c:pt>
                <c:pt idx="1200">
                  <c:v>44706</c:v>
                </c:pt>
                <c:pt idx="1201">
                  <c:v>44707</c:v>
                </c:pt>
                <c:pt idx="1202">
                  <c:v>44708</c:v>
                </c:pt>
                <c:pt idx="1203">
                  <c:v>44712</c:v>
                </c:pt>
                <c:pt idx="1204">
                  <c:v>44713</c:v>
                </c:pt>
                <c:pt idx="1205">
                  <c:v>44714</c:v>
                </c:pt>
                <c:pt idx="1206">
                  <c:v>44715</c:v>
                </c:pt>
                <c:pt idx="1207">
                  <c:v>44718</c:v>
                </c:pt>
                <c:pt idx="1208">
                  <c:v>44719</c:v>
                </c:pt>
                <c:pt idx="1209">
                  <c:v>44720</c:v>
                </c:pt>
                <c:pt idx="1210">
                  <c:v>44721</c:v>
                </c:pt>
                <c:pt idx="1211">
                  <c:v>44722</c:v>
                </c:pt>
                <c:pt idx="1212">
                  <c:v>44725</c:v>
                </c:pt>
                <c:pt idx="1213">
                  <c:v>44726</c:v>
                </c:pt>
                <c:pt idx="1214">
                  <c:v>44727</c:v>
                </c:pt>
                <c:pt idx="1215">
                  <c:v>44728</c:v>
                </c:pt>
                <c:pt idx="1216">
                  <c:v>44729</c:v>
                </c:pt>
                <c:pt idx="1217">
                  <c:v>44733</c:v>
                </c:pt>
                <c:pt idx="1218">
                  <c:v>44734</c:v>
                </c:pt>
                <c:pt idx="1219">
                  <c:v>44735</c:v>
                </c:pt>
                <c:pt idx="1220">
                  <c:v>44736</c:v>
                </c:pt>
                <c:pt idx="1221">
                  <c:v>44739</c:v>
                </c:pt>
                <c:pt idx="1222">
                  <c:v>44740</c:v>
                </c:pt>
                <c:pt idx="1223">
                  <c:v>44741</c:v>
                </c:pt>
                <c:pt idx="1224">
                  <c:v>44742</c:v>
                </c:pt>
                <c:pt idx="1225">
                  <c:v>44743</c:v>
                </c:pt>
                <c:pt idx="1226">
                  <c:v>44747</c:v>
                </c:pt>
                <c:pt idx="1227">
                  <c:v>44748</c:v>
                </c:pt>
                <c:pt idx="1228">
                  <c:v>44749</c:v>
                </c:pt>
                <c:pt idx="1229">
                  <c:v>44750</c:v>
                </c:pt>
                <c:pt idx="1230">
                  <c:v>44753</c:v>
                </c:pt>
                <c:pt idx="1231">
                  <c:v>44754</c:v>
                </c:pt>
                <c:pt idx="1232">
                  <c:v>44755</c:v>
                </c:pt>
                <c:pt idx="1233">
                  <c:v>44756</c:v>
                </c:pt>
                <c:pt idx="1234">
                  <c:v>44757</c:v>
                </c:pt>
                <c:pt idx="1235">
                  <c:v>44760</c:v>
                </c:pt>
                <c:pt idx="1236">
                  <c:v>44761</c:v>
                </c:pt>
                <c:pt idx="1237">
                  <c:v>44762</c:v>
                </c:pt>
                <c:pt idx="1238">
                  <c:v>44763</c:v>
                </c:pt>
                <c:pt idx="1239">
                  <c:v>44764</c:v>
                </c:pt>
                <c:pt idx="1240">
                  <c:v>44767</c:v>
                </c:pt>
                <c:pt idx="1241">
                  <c:v>44768</c:v>
                </c:pt>
                <c:pt idx="1242">
                  <c:v>44769</c:v>
                </c:pt>
                <c:pt idx="1243">
                  <c:v>44770</c:v>
                </c:pt>
                <c:pt idx="1244">
                  <c:v>44771</c:v>
                </c:pt>
                <c:pt idx="1245">
                  <c:v>44774</c:v>
                </c:pt>
                <c:pt idx="1246">
                  <c:v>44775</c:v>
                </c:pt>
                <c:pt idx="1247">
                  <c:v>44776</c:v>
                </c:pt>
                <c:pt idx="1248">
                  <c:v>44777</c:v>
                </c:pt>
                <c:pt idx="1249">
                  <c:v>44778</c:v>
                </c:pt>
                <c:pt idx="1250">
                  <c:v>44781</c:v>
                </c:pt>
                <c:pt idx="1251">
                  <c:v>44782</c:v>
                </c:pt>
                <c:pt idx="1252">
                  <c:v>44783</c:v>
                </c:pt>
                <c:pt idx="1253">
                  <c:v>44784</c:v>
                </c:pt>
                <c:pt idx="1254">
                  <c:v>44785</c:v>
                </c:pt>
                <c:pt idx="1255">
                  <c:v>44788</c:v>
                </c:pt>
                <c:pt idx="1256">
                  <c:v>44789</c:v>
                </c:pt>
              </c:numCache>
            </c:numRef>
          </c:cat>
          <c:val>
            <c:numRef>
              <c:f>'2) 미국 레버리지 상품과 일반리츠상품의 차이'!$L$3:$L$1259</c:f>
              <c:numCache>
                <c:formatCode>0.000</c:formatCode>
                <c:ptCount val="1257"/>
                <c:pt idx="0">
                  <c:v>1</c:v>
                </c:pt>
                <c:pt idx="1">
                  <c:v>0.96912508907896477</c:v>
                </c:pt>
                <c:pt idx="2">
                  <c:v>0.97598627489826018</c:v>
                </c:pt>
                <c:pt idx="3">
                  <c:v>0.94939947123431212</c:v>
                </c:pt>
                <c:pt idx="4">
                  <c:v>0.95797600776044634</c:v>
                </c:pt>
                <c:pt idx="5">
                  <c:v>0.94425395638374965</c:v>
                </c:pt>
                <c:pt idx="6">
                  <c:v>0.96569492318517591</c:v>
                </c:pt>
                <c:pt idx="7">
                  <c:v>0.9665522240246861</c:v>
                </c:pt>
                <c:pt idx="8">
                  <c:v>0.9562606588036725</c:v>
                </c:pt>
                <c:pt idx="9">
                  <c:v>0.93825049841982355</c:v>
                </c:pt>
                <c:pt idx="10">
                  <c:v>0.92452844704312687</c:v>
                </c:pt>
                <c:pt idx="11">
                  <c:v>0.93396239116273594</c:v>
                </c:pt>
                <c:pt idx="12">
                  <c:v>0.92710109683941089</c:v>
                </c:pt>
                <c:pt idx="13">
                  <c:v>0.90994855930703122</c:v>
                </c:pt>
                <c:pt idx="14">
                  <c:v>0.90566045204994383</c:v>
                </c:pt>
                <c:pt idx="15">
                  <c:v>0.88421953775046747</c:v>
                </c:pt>
                <c:pt idx="16">
                  <c:v>0.91337915221667909</c:v>
                </c:pt>
                <c:pt idx="17">
                  <c:v>0.92109785413347922</c:v>
                </c:pt>
                <c:pt idx="18">
                  <c:v>0.89708412903173917</c:v>
                </c:pt>
                <c:pt idx="19">
                  <c:v>0.89279591327062202</c:v>
                </c:pt>
                <c:pt idx="20">
                  <c:v>0.90737569425275277</c:v>
                </c:pt>
                <c:pt idx="21">
                  <c:v>0.92538585463660195</c:v>
                </c:pt>
                <c:pt idx="22">
                  <c:v>0.93310466155730187</c:v>
                </c:pt>
                <c:pt idx="23">
                  <c:v>0.93825049841982355</c:v>
                </c:pt>
                <c:pt idx="24">
                  <c:v>0.9562606588036725</c:v>
                </c:pt>
                <c:pt idx="25">
                  <c:v>0.940823363474102</c:v>
                </c:pt>
                <c:pt idx="26">
                  <c:v>0.9348199055101758</c:v>
                </c:pt>
                <c:pt idx="27">
                  <c:v>0.96054887281472479</c:v>
                </c:pt>
                <c:pt idx="28">
                  <c:v>0.94168098457550653</c:v>
                </c:pt>
                <c:pt idx="29">
                  <c:v>0.93567752661158021</c:v>
                </c:pt>
                <c:pt idx="30">
                  <c:v>0.9399656338686676</c:v>
                </c:pt>
                <c:pt idx="31">
                  <c:v>0.94425395638374965</c:v>
                </c:pt>
                <c:pt idx="32">
                  <c:v>0.92881634079228481</c:v>
                </c:pt>
                <c:pt idx="33">
                  <c:v>0.92024001777408015</c:v>
                </c:pt>
                <c:pt idx="34">
                  <c:v>0.92967396189368934</c:v>
                </c:pt>
                <c:pt idx="35">
                  <c:v>0.92281309633628816</c:v>
                </c:pt>
                <c:pt idx="36">
                  <c:v>0.91680974512632685</c:v>
                </c:pt>
                <c:pt idx="37">
                  <c:v>0.90566045204994383</c:v>
                </c:pt>
                <c:pt idx="38">
                  <c:v>0.89022299571439367</c:v>
                </c:pt>
                <c:pt idx="39">
                  <c:v>0.88336196915101284</c:v>
                </c:pt>
                <c:pt idx="40">
                  <c:v>0.89622640117636998</c:v>
                </c:pt>
                <c:pt idx="41">
                  <c:v>0.89451105046953117</c:v>
                </c:pt>
                <c:pt idx="42">
                  <c:v>0.89451105046953117</c:v>
                </c:pt>
                <c:pt idx="43">
                  <c:v>0.90394510134310524</c:v>
                </c:pt>
                <c:pt idx="44">
                  <c:v>0.92024001777408015</c:v>
                </c:pt>
                <c:pt idx="45">
                  <c:v>0.92967396189368934</c:v>
                </c:pt>
                <c:pt idx="46">
                  <c:v>0.94682671468406332</c:v>
                </c:pt>
                <c:pt idx="47">
                  <c:v>0.95540303595220299</c:v>
                </c:pt>
                <c:pt idx="48">
                  <c:v>0.97684389599966459</c:v>
                </c:pt>
                <c:pt idx="49">
                  <c:v>0.96397957247833732</c:v>
                </c:pt>
                <c:pt idx="50">
                  <c:v>0.96741005863402019</c:v>
                </c:pt>
                <c:pt idx="51">
                  <c:v>0.96826757473152492</c:v>
                </c:pt>
                <c:pt idx="52">
                  <c:v>0.95540303595220299</c:v>
                </c:pt>
                <c:pt idx="53">
                  <c:v>0.92967396189368934</c:v>
                </c:pt>
                <c:pt idx="54">
                  <c:v>0.93739287731841914</c:v>
                </c:pt>
                <c:pt idx="55">
                  <c:v>0.92281309633628816</c:v>
                </c:pt>
                <c:pt idx="56">
                  <c:v>0.89622640117636998</c:v>
                </c:pt>
                <c:pt idx="57">
                  <c:v>0.88507726735590175</c:v>
                </c:pt>
                <c:pt idx="58">
                  <c:v>0.88164667269618902</c:v>
                </c:pt>
                <c:pt idx="59">
                  <c:v>0.87907370263801077</c:v>
                </c:pt>
                <c:pt idx="60">
                  <c:v>0.86620927236271872</c:v>
                </c:pt>
                <c:pt idx="61">
                  <c:v>0.87049743212175601</c:v>
                </c:pt>
                <c:pt idx="62">
                  <c:v>0.89965699408601763</c:v>
                </c:pt>
                <c:pt idx="63">
                  <c:v>0.87650083758373232</c:v>
                </c:pt>
                <c:pt idx="64">
                  <c:v>0.88593488845730628</c:v>
                </c:pt>
                <c:pt idx="65">
                  <c:v>0.89536872582295057</c:v>
                </c:pt>
                <c:pt idx="66">
                  <c:v>0.87564316223031291</c:v>
                </c:pt>
                <c:pt idx="67">
                  <c:v>0.88336196915101284</c:v>
                </c:pt>
                <c:pt idx="68">
                  <c:v>0.87821607978654126</c:v>
                </c:pt>
                <c:pt idx="69">
                  <c:v>0.89022299571439367</c:v>
                </c:pt>
                <c:pt idx="70">
                  <c:v>0.90222975063626643</c:v>
                </c:pt>
                <c:pt idx="71">
                  <c:v>0.9013721295348619</c:v>
                </c:pt>
                <c:pt idx="72">
                  <c:v>0.89451105046953117</c:v>
                </c:pt>
                <c:pt idx="73">
                  <c:v>0.88936548136695392</c:v>
                </c:pt>
                <c:pt idx="74">
                  <c:v>0.9013721295348619</c:v>
                </c:pt>
                <c:pt idx="75">
                  <c:v>0.92624368924593603</c:v>
                </c:pt>
                <c:pt idx="76">
                  <c:v>0.9279587196908804</c:v>
                </c:pt>
                <c:pt idx="77">
                  <c:v>0.92109785413347922</c:v>
                </c:pt>
                <c:pt idx="78">
                  <c:v>0.90651796639738369</c:v>
                </c:pt>
                <c:pt idx="79">
                  <c:v>0.90823320860019263</c:v>
                </c:pt>
                <c:pt idx="80">
                  <c:v>0.89365353612209153</c:v>
                </c:pt>
                <c:pt idx="81">
                  <c:v>0.88850764675761984</c:v>
                </c:pt>
                <c:pt idx="82">
                  <c:v>0.89022299571439367</c:v>
                </c:pt>
                <c:pt idx="83">
                  <c:v>0.87564316223031291</c:v>
                </c:pt>
                <c:pt idx="84">
                  <c:v>0.85763289509249918</c:v>
                </c:pt>
                <c:pt idx="85">
                  <c:v>0.91080628716240064</c:v>
                </c:pt>
                <c:pt idx="86">
                  <c:v>0.94253860567691095</c:v>
                </c:pt>
                <c:pt idx="87">
                  <c:v>0.95454541485079858</c:v>
                </c:pt>
                <c:pt idx="88">
                  <c:v>0.93653514771298474</c:v>
                </c:pt>
                <c:pt idx="89">
                  <c:v>0.92195526172695419</c:v>
                </c:pt>
                <c:pt idx="90">
                  <c:v>0.91166380150984017</c:v>
                </c:pt>
                <c:pt idx="91">
                  <c:v>0.89708412903173917</c:v>
                </c:pt>
                <c:pt idx="92">
                  <c:v>0.89794164337917903</c:v>
                </c:pt>
                <c:pt idx="93">
                  <c:v>0.90737569425275277</c:v>
                </c:pt>
                <c:pt idx="94">
                  <c:v>0.91337915221667909</c:v>
                </c:pt>
                <c:pt idx="95">
                  <c:v>0.96054887281472479</c:v>
                </c:pt>
                <c:pt idx="96">
                  <c:v>0.96054887281472479</c:v>
                </c:pt>
                <c:pt idx="97">
                  <c:v>0.94511157748515429</c:v>
                </c:pt>
                <c:pt idx="98">
                  <c:v>0.98542021901786925</c:v>
                </c:pt>
                <c:pt idx="99">
                  <c:v>1.0154372953295707</c:v>
                </c:pt>
                <c:pt idx="100">
                  <c:v>1.0265866951599183</c:v>
                </c:pt>
                <c:pt idx="101">
                  <c:v>1.0523155557105024</c:v>
                </c:pt>
                <c:pt idx="102">
                  <c:v>1.0471697205980457</c:v>
                </c:pt>
                <c:pt idx="103">
                  <c:v>1.0248713462031445</c:v>
                </c:pt>
                <c:pt idx="104">
                  <c:v>1.0634647437829856</c:v>
                </c:pt>
                <c:pt idx="105">
                  <c:v>1.0480274484534151</c:v>
                </c:pt>
                <c:pt idx="106">
                  <c:v>1.0137220513766967</c:v>
                </c:pt>
                <c:pt idx="107">
                  <c:v>0.9777015188511341</c:v>
                </c:pt>
                <c:pt idx="108">
                  <c:v>0.99313902593856918</c:v>
                </c:pt>
                <c:pt idx="109">
                  <c:v>0.99828475604712608</c:v>
                </c:pt>
                <c:pt idx="110">
                  <c:v>1.0085763212681396</c:v>
                </c:pt>
                <c:pt idx="111">
                  <c:v>1.0480274484534151</c:v>
                </c:pt>
                <c:pt idx="112">
                  <c:v>1.0720412803091199</c:v>
                </c:pt>
                <c:pt idx="113">
                  <c:v>1.0145795657241363</c:v>
                </c:pt>
                <c:pt idx="114">
                  <c:v>1.0814752244287289</c:v>
                </c:pt>
                <c:pt idx="115">
                  <c:v>1.107204191733278</c:v>
                </c:pt>
                <c:pt idx="116">
                  <c:v>1.2049741190850523</c:v>
                </c:pt>
                <c:pt idx="117">
                  <c:v>1.2084047119947001</c:v>
                </c:pt>
                <c:pt idx="118">
                  <c:v>1.2238422208322002</c:v>
                </c:pt>
                <c:pt idx="119">
                  <c:v>1.3293310636087041</c:v>
                </c:pt>
                <c:pt idx="120">
                  <c:v>1.2255575715390388</c:v>
                </c:pt>
                <c:pt idx="121">
                  <c:v>1.2221269768793264</c:v>
                </c:pt>
                <c:pt idx="122">
                  <c:v>1.2006861185819295</c:v>
                </c:pt>
                <c:pt idx="123">
                  <c:v>1.227272706987883</c:v>
                </c:pt>
                <c:pt idx="124">
                  <c:v>1.1921096888097602</c:v>
                </c:pt>
                <c:pt idx="125">
                  <c:v>1.1775299078276293</c:v>
                </c:pt>
                <c:pt idx="126">
                  <c:v>1.216123520665465</c:v>
                </c:pt>
                <c:pt idx="127">
                  <c:v>1.2830187506041335</c:v>
                </c:pt>
                <c:pt idx="128">
                  <c:v>1.2461405952271014</c:v>
                </c:pt>
                <c:pt idx="129">
                  <c:v>1.1852487164983943</c:v>
                </c:pt>
                <c:pt idx="130">
                  <c:v>1.1835334725455202</c:v>
                </c:pt>
                <c:pt idx="131">
                  <c:v>1.2555746461006752</c:v>
                </c:pt>
                <c:pt idx="132">
                  <c:v>1.2624354049041118</c:v>
                </c:pt>
                <c:pt idx="133">
                  <c:v>1.2530016742924321</c:v>
                </c:pt>
                <c:pt idx="134">
                  <c:v>1.2547170249992707</c:v>
                </c:pt>
                <c:pt idx="135">
                  <c:v>1.216123520665465</c:v>
                </c:pt>
                <c:pt idx="136">
                  <c:v>1.2015436329293694</c:v>
                </c:pt>
                <c:pt idx="137">
                  <c:v>1.1783875289290338</c:v>
                </c:pt>
                <c:pt idx="138">
                  <c:v>1.1723841794691374</c:v>
                </c:pt>
                <c:pt idx="139">
                  <c:v>1.1526584548705201</c:v>
                </c:pt>
                <c:pt idx="140">
                  <c:v>1.1423669964034713</c:v>
                </c:pt>
                <c:pt idx="141">
                  <c:v>1.1380789959003486</c:v>
                </c:pt>
                <c:pt idx="142">
                  <c:v>1.1337907801392315</c:v>
                </c:pt>
                <c:pt idx="143">
                  <c:v>1.13636364519351</c:v>
                </c:pt>
                <c:pt idx="144">
                  <c:v>1.1080618128346824</c:v>
                </c:pt>
                <c:pt idx="145">
                  <c:v>1.1372212662949144</c:v>
                </c:pt>
                <c:pt idx="146">
                  <c:v>1.1457974825591541</c:v>
                </c:pt>
                <c:pt idx="147">
                  <c:v>1.1758147723787851</c:v>
                </c:pt>
                <c:pt idx="148">
                  <c:v>1.1998284957304601</c:v>
                </c:pt>
                <c:pt idx="149">
                  <c:v>1.2641507556109504</c:v>
                </c:pt>
                <c:pt idx="150">
                  <c:v>1.2221269768793264</c:v>
                </c:pt>
                <c:pt idx="151">
                  <c:v>1.2118354116583125</c:v>
                </c:pt>
                <c:pt idx="152">
                  <c:v>1.12006862200857</c:v>
                </c:pt>
                <c:pt idx="153">
                  <c:v>1.115780299493488</c:v>
                </c:pt>
                <c:pt idx="154">
                  <c:v>1.162950342103493</c:v>
                </c:pt>
                <c:pt idx="155">
                  <c:v>1.1269297010739008</c:v>
                </c:pt>
                <c:pt idx="156">
                  <c:v>1.0909090617943735</c:v>
                </c:pt>
                <c:pt idx="157">
                  <c:v>1.0969124112542699</c:v>
                </c:pt>
                <c:pt idx="158">
                  <c:v>1.1166381358528872</c:v>
                </c:pt>
                <c:pt idx="159">
                  <c:v>1.1337907801392315</c:v>
                </c:pt>
                <c:pt idx="160">
                  <c:v>1.1320754311824577</c:v>
                </c:pt>
                <c:pt idx="161">
                  <c:v>1.1269297010739008</c:v>
                </c:pt>
                <c:pt idx="162">
                  <c:v>1.1638078564509329</c:v>
                </c:pt>
                <c:pt idx="163">
                  <c:v>1.1432246175048757</c:v>
                </c:pt>
                <c:pt idx="164">
                  <c:v>1.1277875356832348</c:v>
                </c:pt>
                <c:pt idx="165">
                  <c:v>1.0866208460332563</c:v>
                </c:pt>
                <c:pt idx="166">
                  <c:v>1.0926244107511471</c:v>
                </c:pt>
                <c:pt idx="167">
                  <c:v>1.1380789959003486</c:v>
                </c:pt>
                <c:pt idx="168">
                  <c:v>1.1732419073245066</c:v>
                </c:pt>
                <c:pt idx="169">
                  <c:v>1.1775299078276293</c:v>
                </c:pt>
                <c:pt idx="170">
                  <c:v>1.1672384493605805</c:v>
                </c:pt>
                <c:pt idx="171">
                  <c:v>1.1680960704619849</c:v>
                </c:pt>
                <c:pt idx="172">
                  <c:v>1.1209262431099745</c:v>
                </c:pt>
                <c:pt idx="173">
                  <c:v>1.0600342576273027</c:v>
                </c:pt>
                <c:pt idx="174">
                  <c:v>1.064322471638355</c:v>
                </c:pt>
                <c:pt idx="175">
                  <c:v>1.0334475607173195</c:v>
                </c:pt>
                <c:pt idx="176">
                  <c:v>1.0488850695548195</c:v>
                </c:pt>
                <c:pt idx="177">
                  <c:v>1.0488850695548195</c:v>
                </c:pt>
                <c:pt idx="178">
                  <c:v>1.0162952366928695</c:v>
                </c:pt>
                <c:pt idx="179">
                  <c:v>0.99056594912642615</c:v>
                </c:pt>
                <c:pt idx="180">
                  <c:v>1.0094339441196092</c:v>
                </c:pt>
                <c:pt idx="181">
                  <c:v>0.98885070517355222</c:v>
                </c:pt>
                <c:pt idx="182">
                  <c:v>0.96483708682577707</c:v>
                </c:pt>
                <c:pt idx="183">
                  <c:v>0.97598627489826018</c:v>
                </c:pt>
                <c:pt idx="184">
                  <c:v>0.99914237714853049</c:v>
                </c:pt>
                <c:pt idx="185">
                  <c:v>1.0540307996633764</c:v>
                </c:pt>
                <c:pt idx="186">
                  <c:v>1.0677530645480025</c:v>
                </c:pt>
                <c:pt idx="187">
                  <c:v>1.0823328455301335</c:v>
                </c:pt>
                <c:pt idx="188">
                  <c:v>1.0771870086676116</c:v>
                </c:pt>
                <c:pt idx="189">
                  <c:v>1.0377358832324015</c:v>
                </c:pt>
                <c:pt idx="190">
                  <c:v>1.0325900463698796</c:v>
                </c:pt>
                <c:pt idx="191">
                  <c:v>0.99914237714853049</c:v>
                </c:pt>
                <c:pt idx="192">
                  <c:v>1.0034305929096479</c:v>
                </c:pt>
                <c:pt idx="193">
                  <c:v>0.99142378373576023</c:v>
                </c:pt>
                <c:pt idx="194">
                  <c:v>0.9777015188511341</c:v>
                </c:pt>
                <c:pt idx="195">
                  <c:v>0.93567752661158021</c:v>
                </c:pt>
                <c:pt idx="196">
                  <c:v>0.94339622852838045</c:v>
                </c:pt>
                <c:pt idx="197">
                  <c:v>0.9348199055101758</c:v>
                </c:pt>
                <c:pt idx="198">
                  <c:v>0.90823320860019263</c:v>
                </c:pt>
                <c:pt idx="199">
                  <c:v>0.91166380150984017</c:v>
                </c:pt>
                <c:pt idx="200">
                  <c:v>0.90651796639738369</c:v>
                </c:pt>
                <c:pt idx="201">
                  <c:v>0.90823320860019263</c:v>
                </c:pt>
                <c:pt idx="202">
                  <c:v>0.89965699408601763</c:v>
                </c:pt>
                <c:pt idx="203">
                  <c:v>0.90480282919847443</c:v>
                </c:pt>
                <c:pt idx="204">
                  <c:v>0.88850764675761984</c:v>
                </c:pt>
                <c:pt idx="205">
                  <c:v>0.93653514771298474</c:v>
                </c:pt>
                <c:pt idx="206">
                  <c:v>0.91080628716240064</c:v>
                </c:pt>
                <c:pt idx="207">
                  <c:v>0.91423666656411884</c:v>
                </c:pt>
                <c:pt idx="208">
                  <c:v>0.91337915221667909</c:v>
                </c:pt>
                <c:pt idx="209">
                  <c:v>0.91783955337263279</c:v>
                </c:pt>
                <c:pt idx="210">
                  <c:v>0.88352790856387819</c:v>
                </c:pt>
                <c:pt idx="211">
                  <c:v>0.86722978601383027</c:v>
                </c:pt>
                <c:pt idx="212">
                  <c:v>0.84664270392504182</c:v>
                </c:pt>
                <c:pt idx="213">
                  <c:v>0.8483582138877952</c:v>
                </c:pt>
                <c:pt idx="214">
                  <c:v>0.84750048428236102</c:v>
                </c:pt>
                <c:pt idx="215">
                  <c:v>0.8569362449694361</c:v>
                </c:pt>
                <c:pt idx="216">
                  <c:v>0.83206025234372694</c:v>
                </c:pt>
                <c:pt idx="217">
                  <c:v>0.82777123680290654</c:v>
                </c:pt>
                <c:pt idx="218">
                  <c:v>0.84750048428236102</c:v>
                </c:pt>
                <c:pt idx="219">
                  <c:v>0.8209088749399337</c:v>
                </c:pt>
                <c:pt idx="220">
                  <c:v>0.79431721309555647</c:v>
                </c:pt>
                <c:pt idx="221">
                  <c:v>0.78145032572900985</c:v>
                </c:pt>
                <c:pt idx="222">
                  <c:v>0.80117962746047922</c:v>
                </c:pt>
                <c:pt idx="223">
                  <c:v>0.79431721309555647</c:v>
                </c:pt>
                <c:pt idx="224">
                  <c:v>0.80461080839196564</c:v>
                </c:pt>
                <c:pt idx="225">
                  <c:v>0.79860622863637698</c:v>
                </c:pt>
                <c:pt idx="226">
                  <c:v>0.80718415296405299</c:v>
                </c:pt>
                <c:pt idx="227">
                  <c:v>0.81747774826046216</c:v>
                </c:pt>
                <c:pt idx="228">
                  <c:v>0.83634916113058255</c:v>
                </c:pt>
                <c:pt idx="229">
                  <c:v>0.85007388310646326</c:v>
                </c:pt>
                <c:pt idx="230">
                  <c:v>0.81662002040509285</c:v>
                </c:pt>
                <c:pt idx="231">
                  <c:v>0.83634916113058255</c:v>
                </c:pt>
                <c:pt idx="232">
                  <c:v>0.84235379338812122</c:v>
                </c:pt>
                <c:pt idx="233">
                  <c:v>0.8569362449694361</c:v>
                </c:pt>
                <c:pt idx="234">
                  <c:v>0.83634916113058255</c:v>
                </c:pt>
                <c:pt idx="235">
                  <c:v>0.83034463562700878</c:v>
                </c:pt>
                <c:pt idx="236">
                  <c:v>0.85865180918420425</c:v>
                </c:pt>
                <c:pt idx="237">
                  <c:v>0.85350506403794968</c:v>
                </c:pt>
                <c:pt idx="238">
                  <c:v>0.81318873271964165</c:v>
                </c:pt>
                <c:pt idx="239">
                  <c:v>0.79774844652899279</c:v>
                </c:pt>
                <c:pt idx="240">
                  <c:v>0.8063264251086838</c:v>
                </c:pt>
                <c:pt idx="241">
                  <c:v>0.78059259612357557</c:v>
                </c:pt>
                <c:pt idx="242">
                  <c:v>0.78059259612357557</c:v>
                </c:pt>
                <c:pt idx="243">
                  <c:v>0.78488150666049628</c:v>
                </c:pt>
                <c:pt idx="244">
                  <c:v>0.79517510020684046</c:v>
                </c:pt>
                <c:pt idx="245">
                  <c:v>0.79517510020684046</c:v>
                </c:pt>
                <c:pt idx="246">
                  <c:v>0.81490434943635992</c:v>
                </c:pt>
                <c:pt idx="247">
                  <c:v>0.81490434943635992</c:v>
                </c:pt>
                <c:pt idx="248">
                  <c:v>0.79946401074376106</c:v>
                </c:pt>
                <c:pt idx="249">
                  <c:v>0.78059259612357557</c:v>
                </c:pt>
                <c:pt idx="250">
                  <c:v>0.76343669321620855</c:v>
                </c:pt>
                <c:pt idx="251">
                  <c:v>0.7428496111274201</c:v>
                </c:pt>
                <c:pt idx="252">
                  <c:v>0.74113409941460173</c:v>
                </c:pt>
                <c:pt idx="253">
                  <c:v>0.75314320642382926</c:v>
                </c:pt>
                <c:pt idx="254">
                  <c:v>0.76858343836246323</c:v>
                </c:pt>
                <c:pt idx="255">
                  <c:v>0.76858343836246323</c:v>
                </c:pt>
                <c:pt idx="256">
                  <c:v>0.75743206095867011</c:v>
                </c:pt>
                <c:pt idx="257">
                  <c:v>0.76686787414769497</c:v>
                </c:pt>
                <c:pt idx="258">
                  <c:v>0.7385606480885496</c:v>
                </c:pt>
                <c:pt idx="259">
                  <c:v>0.73941843019593367</c:v>
                </c:pt>
                <c:pt idx="260">
                  <c:v>0.751427642209061</c:v>
                </c:pt>
                <c:pt idx="261">
                  <c:v>0.7437073914847393</c:v>
                </c:pt>
                <c:pt idx="262">
                  <c:v>0.76686787414769497</c:v>
                </c:pt>
                <c:pt idx="263">
                  <c:v>0.74971197124032796</c:v>
                </c:pt>
                <c:pt idx="264">
                  <c:v>0.74713857241622572</c:v>
                </c:pt>
                <c:pt idx="265">
                  <c:v>0.77287245390328374</c:v>
                </c:pt>
                <c:pt idx="266">
                  <c:v>0.76000551403478722</c:v>
                </c:pt>
                <c:pt idx="267">
                  <c:v>0.76086329439210632</c:v>
                </c:pt>
                <c:pt idx="268">
                  <c:v>0.76172113075150538</c:v>
                </c:pt>
                <c:pt idx="269">
                  <c:v>0.75228537006443019</c:v>
                </c:pt>
                <c:pt idx="270">
                  <c:v>0.76772565625507916</c:v>
                </c:pt>
                <c:pt idx="271">
                  <c:v>0.7565743331033008</c:v>
                </c:pt>
                <c:pt idx="272">
                  <c:v>0.76858343836246323</c:v>
                </c:pt>
                <c:pt idx="273">
                  <c:v>0.80032184535309503</c:v>
                </c:pt>
                <c:pt idx="274">
                  <c:v>0.77887697940685752</c:v>
                </c:pt>
                <c:pt idx="275">
                  <c:v>0.77973470901229169</c:v>
                </c:pt>
                <c:pt idx="276">
                  <c:v>0.82348222126208603</c:v>
                </c:pt>
                <c:pt idx="277">
                  <c:v>0.8218470900345386</c:v>
                </c:pt>
                <c:pt idx="278">
                  <c:v>0.84852495308036369</c:v>
                </c:pt>
                <c:pt idx="279">
                  <c:v>0.83819808379818372</c:v>
                </c:pt>
                <c:pt idx="280">
                  <c:v>0.80205396518272654</c:v>
                </c:pt>
                <c:pt idx="281">
                  <c:v>0.82012602536548762</c:v>
                </c:pt>
                <c:pt idx="282">
                  <c:v>0.82873172147458685</c:v>
                </c:pt>
                <c:pt idx="283">
                  <c:v>0.85196724167438043</c:v>
                </c:pt>
                <c:pt idx="284">
                  <c:v>0.87778438600375797</c:v>
                </c:pt>
                <c:pt idx="285">
                  <c:v>0.87778438600375797</c:v>
                </c:pt>
                <c:pt idx="286">
                  <c:v>0.83819808379818372</c:v>
                </c:pt>
                <c:pt idx="287">
                  <c:v>0.83475579520416709</c:v>
                </c:pt>
                <c:pt idx="288">
                  <c:v>0.86659690475909512</c:v>
                </c:pt>
                <c:pt idx="289">
                  <c:v>0.94232732558012666</c:v>
                </c:pt>
                <c:pt idx="290">
                  <c:v>0.94921190451822501</c:v>
                </c:pt>
                <c:pt idx="291">
                  <c:v>0.93458224143351021</c:v>
                </c:pt>
                <c:pt idx="292">
                  <c:v>0.87520265512020934</c:v>
                </c:pt>
                <c:pt idx="293">
                  <c:v>0.8846690174438061</c:v>
                </c:pt>
                <c:pt idx="294">
                  <c:v>0.88725069407533996</c:v>
                </c:pt>
                <c:pt idx="295">
                  <c:v>0.87262092423666049</c:v>
                </c:pt>
                <c:pt idx="296">
                  <c:v>0.90704392568111691</c:v>
                </c:pt>
                <c:pt idx="297">
                  <c:v>0.89413532726545319</c:v>
                </c:pt>
                <c:pt idx="298">
                  <c:v>0.86659690475909512</c:v>
                </c:pt>
                <c:pt idx="299">
                  <c:v>0.83303462378115134</c:v>
                </c:pt>
                <c:pt idx="300">
                  <c:v>0.88639018886682197</c:v>
                </c:pt>
                <c:pt idx="301">
                  <c:v>0.85627008972893004</c:v>
                </c:pt>
                <c:pt idx="302">
                  <c:v>0.83303462378115134</c:v>
                </c:pt>
                <c:pt idx="303">
                  <c:v>0.86229410920649541</c:v>
                </c:pt>
                <c:pt idx="304">
                  <c:v>0.85196724167438043</c:v>
                </c:pt>
                <c:pt idx="305">
                  <c:v>0.87778438600375797</c:v>
                </c:pt>
                <c:pt idx="306">
                  <c:v>0.83647691237516808</c:v>
                </c:pt>
                <c:pt idx="307">
                  <c:v>0.82873172147458685</c:v>
                </c:pt>
                <c:pt idx="308">
                  <c:v>0.7943088267840952</c:v>
                </c:pt>
                <c:pt idx="309">
                  <c:v>0.79258770961309433</c:v>
                </c:pt>
                <c:pt idx="310">
                  <c:v>0.7934483215755771</c:v>
                </c:pt>
                <c:pt idx="311">
                  <c:v>0.78828480730652983</c:v>
                </c:pt>
                <c:pt idx="312">
                  <c:v>0.79000603298156047</c:v>
                </c:pt>
                <c:pt idx="313">
                  <c:v>0.79516944049664295</c:v>
                </c:pt>
                <c:pt idx="314">
                  <c:v>0.81582312305892313</c:v>
                </c:pt>
                <c:pt idx="315">
                  <c:v>0.79172715015256134</c:v>
                </c:pt>
                <c:pt idx="316">
                  <c:v>0.78828480730652983</c:v>
                </c:pt>
                <c:pt idx="317">
                  <c:v>0.80377519085775717</c:v>
                </c:pt>
                <c:pt idx="318">
                  <c:v>0.80033284801172566</c:v>
                </c:pt>
                <c:pt idx="319">
                  <c:v>0.8132413921753745</c:v>
                </c:pt>
                <c:pt idx="320">
                  <c:v>0.80549630802875805</c:v>
                </c:pt>
                <c:pt idx="321">
                  <c:v>0.79775111712817681</c:v>
                </c:pt>
                <c:pt idx="322">
                  <c:v>0.77967911119743061</c:v>
                </c:pt>
                <c:pt idx="323">
                  <c:v>0.77623682085334889</c:v>
                </c:pt>
                <c:pt idx="324">
                  <c:v>0.75472247207657106</c:v>
                </c:pt>
                <c:pt idx="325">
                  <c:v>0.74095331420037447</c:v>
                </c:pt>
                <c:pt idx="326">
                  <c:v>0.77365503746785036</c:v>
                </c:pt>
                <c:pt idx="327">
                  <c:v>0.71685728879206279</c:v>
                </c:pt>
                <c:pt idx="328">
                  <c:v>0.7435350450839231</c:v>
                </c:pt>
                <c:pt idx="329">
                  <c:v>0.75558308578911892</c:v>
                </c:pt>
                <c:pt idx="330">
                  <c:v>0.75558308578911892</c:v>
                </c:pt>
                <c:pt idx="331">
                  <c:v>0.79861172909065969</c:v>
                </c:pt>
                <c:pt idx="332">
                  <c:v>0.77967911119743061</c:v>
                </c:pt>
                <c:pt idx="333">
                  <c:v>0.78656369013552885</c:v>
                </c:pt>
                <c:pt idx="334">
                  <c:v>0.87520265512020934</c:v>
                </c:pt>
                <c:pt idx="335">
                  <c:v>0.85024607025136467</c:v>
                </c:pt>
                <c:pt idx="336">
                  <c:v>0.88552952265232432</c:v>
                </c:pt>
                <c:pt idx="337">
                  <c:v>0.91564972854418092</c:v>
                </c:pt>
                <c:pt idx="338">
                  <c:v>0.94749078559715905</c:v>
                </c:pt>
                <c:pt idx="339">
                  <c:v>1.0662498497197312</c:v>
                </c:pt>
                <c:pt idx="340">
                  <c:v>0.95867821258980712</c:v>
                </c:pt>
                <c:pt idx="341">
                  <c:v>0.95807513319189053</c:v>
                </c:pt>
                <c:pt idx="342">
                  <c:v>0.95204411695447066</c:v>
                </c:pt>
                <c:pt idx="343">
                  <c:v>0.94342827221845915</c:v>
                </c:pt>
                <c:pt idx="344">
                  <c:v>1.0106313455902018</c:v>
                </c:pt>
                <c:pt idx="345">
                  <c:v>0.99339997638007282</c:v>
                </c:pt>
                <c:pt idx="346">
                  <c:v>0.95462883869909776</c:v>
                </c:pt>
                <c:pt idx="347">
                  <c:v>0.92964298574325832</c:v>
                </c:pt>
                <c:pt idx="348">
                  <c:v>0.8676093558607697</c:v>
                </c:pt>
                <c:pt idx="349">
                  <c:v>0.86588620861437338</c:v>
                </c:pt>
                <c:pt idx="350">
                  <c:v>0.83142304492832142</c:v>
                </c:pt>
                <c:pt idx="351">
                  <c:v>0.82711522843924778</c:v>
                </c:pt>
                <c:pt idx="352">
                  <c:v>0.83659259342147529</c:v>
                </c:pt>
                <c:pt idx="353">
                  <c:v>0.81332999621606195</c:v>
                </c:pt>
                <c:pt idx="354">
                  <c:v>0.79092897175881449</c:v>
                </c:pt>
                <c:pt idx="355">
                  <c:v>0.77972840702824087</c:v>
                </c:pt>
                <c:pt idx="356">
                  <c:v>0.77542048378520245</c:v>
                </c:pt>
                <c:pt idx="357">
                  <c:v>0.78403632852121408</c:v>
                </c:pt>
                <c:pt idx="358">
                  <c:v>0.78489784876742985</c:v>
                </c:pt>
                <c:pt idx="359">
                  <c:v>0.78059003402842131</c:v>
                </c:pt>
                <c:pt idx="360">
                  <c:v>0.75215793908173911</c:v>
                </c:pt>
                <c:pt idx="361">
                  <c:v>0.726310513377734</c:v>
                </c:pt>
                <c:pt idx="362">
                  <c:v>0.70821746466547464</c:v>
                </c:pt>
                <c:pt idx="363">
                  <c:v>0.69098582944546627</c:v>
                </c:pt>
                <c:pt idx="364">
                  <c:v>0.67289267397924213</c:v>
                </c:pt>
                <c:pt idx="365">
                  <c:v>0.68667796045444285</c:v>
                </c:pt>
                <c:pt idx="366">
                  <c:v>0.66944637948644947</c:v>
                </c:pt>
                <c:pt idx="367">
                  <c:v>0.65738429275959487</c:v>
                </c:pt>
                <c:pt idx="368">
                  <c:v>0.67030795223461503</c:v>
                </c:pt>
                <c:pt idx="369">
                  <c:v>0.65049170377400944</c:v>
                </c:pt>
                <c:pt idx="370">
                  <c:v>0.64876844977364823</c:v>
                </c:pt>
                <c:pt idx="371">
                  <c:v>0.64273743353622848</c:v>
                </c:pt>
                <c:pt idx="372">
                  <c:v>0.66169216175061829</c:v>
                </c:pt>
                <c:pt idx="373">
                  <c:v>0.65307642376857145</c:v>
                </c:pt>
                <c:pt idx="374">
                  <c:v>0.64876844977364823</c:v>
                </c:pt>
                <c:pt idx="375">
                  <c:v>0.63670641729880872</c:v>
                </c:pt>
                <c:pt idx="376">
                  <c:v>0.63326012105595098</c:v>
                </c:pt>
                <c:pt idx="377">
                  <c:v>0.6470453550292018</c:v>
                </c:pt>
                <c:pt idx="378">
                  <c:v>0.64618372802902124</c:v>
                </c:pt>
                <c:pt idx="379">
                  <c:v>0.6349832158003974</c:v>
                </c:pt>
                <c:pt idx="380">
                  <c:v>0.64532220778280547</c:v>
                </c:pt>
                <c:pt idx="381">
                  <c:v>0.65393799826680221</c:v>
                </c:pt>
                <c:pt idx="382">
                  <c:v>0.66513851049542605</c:v>
                </c:pt>
                <c:pt idx="383">
                  <c:v>0.66083058900245262</c:v>
                </c:pt>
                <c:pt idx="384">
                  <c:v>0.67116952673284569</c:v>
                </c:pt>
                <c:pt idx="385">
                  <c:v>0.66341525649506483</c:v>
                </c:pt>
                <c:pt idx="386">
                  <c:v>0.65393799826680221</c:v>
                </c:pt>
                <c:pt idx="387">
                  <c:v>0.66686165774182227</c:v>
                </c:pt>
                <c:pt idx="388">
                  <c:v>0.67203115373302635</c:v>
                </c:pt>
                <c:pt idx="389">
                  <c:v>0.67116952673284569</c:v>
                </c:pt>
                <c:pt idx="390">
                  <c:v>0.64359900628439426</c:v>
                </c:pt>
                <c:pt idx="391">
                  <c:v>0.63153692130760475</c:v>
                </c:pt>
                <c:pt idx="392">
                  <c:v>0.62464433057195423</c:v>
                </c:pt>
                <c:pt idx="393">
                  <c:v>0.62205950207336236</c:v>
                </c:pt>
                <c:pt idx="394">
                  <c:v>0.63067534680937398</c:v>
                </c:pt>
                <c:pt idx="395">
                  <c:v>0.64532220778280547</c:v>
                </c:pt>
                <c:pt idx="396">
                  <c:v>0.65467470562756103</c:v>
                </c:pt>
                <c:pt idx="397">
                  <c:v>0.64601495876105719</c:v>
                </c:pt>
                <c:pt idx="398">
                  <c:v>0.61137608504926666</c:v>
                </c:pt>
                <c:pt idx="399">
                  <c:v>0.62263374215020817</c:v>
                </c:pt>
                <c:pt idx="400">
                  <c:v>0.62263374215020817</c:v>
                </c:pt>
                <c:pt idx="401">
                  <c:v>0.6018503850219119</c:v>
                </c:pt>
                <c:pt idx="402">
                  <c:v>0.61051013188841585</c:v>
                </c:pt>
                <c:pt idx="403">
                  <c:v>0.5905927804229204</c:v>
                </c:pt>
                <c:pt idx="404">
                  <c:v>0.59752051246369253</c:v>
                </c:pt>
                <c:pt idx="405">
                  <c:v>0.59492260047918988</c:v>
                </c:pt>
                <c:pt idx="406">
                  <c:v>0.58626290786470092</c:v>
                </c:pt>
                <c:pt idx="407">
                  <c:v>0.58626290786470092</c:v>
                </c:pt>
                <c:pt idx="408">
                  <c:v>0.5905927804229204</c:v>
                </c:pt>
                <c:pt idx="409">
                  <c:v>0.58020112898477971</c:v>
                </c:pt>
                <c:pt idx="410">
                  <c:v>0.5905927804229204</c:v>
                </c:pt>
                <c:pt idx="411">
                  <c:v>0.6027163924347777</c:v>
                </c:pt>
                <c:pt idx="412">
                  <c:v>0.5845309490410493</c:v>
                </c:pt>
                <c:pt idx="413">
                  <c:v>0.5845309490410493</c:v>
                </c:pt>
                <c:pt idx="414">
                  <c:v>0.578469168411063</c:v>
                </c:pt>
                <c:pt idx="415">
                  <c:v>0.5853969022019001</c:v>
                </c:pt>
                <c:pt idx="416">
                  <c:v>0.62609760904562684</c:v>
                </c:pt>
                <c:pt idx="417">
                  <c:v>0.6468809661739231</c:v>
                </c:pt>
                <c:pt idx="418">
                  <c:v>0.62869552103012949</c:v>
                </c:pt>
                <c:pt idx="419">
                  <c:v>0.65380869821469523</c:v>
                </c:pt>
                <c:pt idx="420">
                  <c:v>0.62782951536732867</c:v>
                </c:pt>
                <c:pt idx="421">
                  <c:v>0.60964412447555005</c:v>
                </c:pt>
                <c:pt idx="422">
                  <c:v>0.60964412447555005</c:v>
                </c:pt>
                <c:pt idx="423">
                  <c:v>0.6009844318610611</c:v>
                </c:pt>
                <c:pt idx="424">
                  <c:v>0.61743786392918798</c:v>
                </c:pt>
                <c:pt idx="425">
                  <c:v>0.6027163924347777</c:v>
                </c:pt>
                <c:pt idx="426">
                  <c:v>0.5957885536400408</c:v>
                </c:pt>
                <c:pt idx="427">
                  <c:v>0.59319069415748804</c:v>
                </c:pt>
                <c:pt idx="428">
                  <c:v>0.57413929585284351</c:v>
                </c:pt>
                <c:pt idx="429">
                  <c:v>0.58106708214563063</c:v>
                </c:pt>
                <c:pt idx="430">
                  <c:v>0.61310804387291851</c:v>
                </c:pt>
                <c:pt idx="431">
                  <c:v>0.6183038695919888</c:v>
                </c:pt>
                <c:pt idx="432">
                  <c:v>0.60964412447555005</c:v>
                </c:pt>
                <c:pt idx="433">
                  <c:v>0.59232474099663712</c:v>
                </c:pt>
                <c:pt idx="434">
                  <c:v>0.59232474099663712</c:v>
                </c:pt>
                <c:pt idx="435">
                  <c:v>0.58626290786470092</c:v>
                </c:pt>
                <c:pt idx="436">
                  <c:v>0.57500524901369454</c:v>
                </c:pt>
                <c:pt idx="437">
                  <c:v>0.56721151131012149</c:v>
                </c:pt>
                <c:pt idx="438">
                  <c:v>0.5680775169729223</c:v>
                </c:pt>
                <c:pt idx="439">
                  <c:v>0.59145873358377132</c:v>
                </c:pt>
                <c:pt idx="440">
                  <c:v>0.57413929585284351</c:v>
                </c:pt>
                <c:pt idx="441">
                  <c:v>0.57327329019004269</c:v>
                </c:pt>
                <c:pt idx="442">
                  <c:v>0.5680775169729223</c:v>
                </c:pt>
                <c:pt idx="443">
                  <c:v>0.56547955073640477</c:v>
                </c:pt>
                <c:pt idx="444">
                  <c:v>0.5845309490410493</c:v>
                </c:pt>
                <c:pt idx="445">
                  <c:v>0.60618025758013139</c:v>
                </c:pt>
                <c:pt idx="446">
                  <c:v>0.6027163924347777</c:v>
                </c:pt>
                <c:pt idx="447">
                  <c:v>0.59405669982028886</c:v>
                </c:pt>
                <c:pt idx="448">
                  <c:v>0.59319069415748804</c:v>
                </c:pt>
                <c:pt idx="449">
                  <c:v>0.6018503850219119</c:v>
                </c:pt>
                <c:pt idx="450">
                  <c:v>0.56374764441470293</c:v>
                </c:pt>
                <c:pt idx="451">
                  <c:v>0.56201568559105108</c:v>
                </c:pt>
                <c:pt idx="452">
                  <c:v>0.55681985812191581</c:v>
                </c:pt>
                <c:pt idx="453">
                  <c:v>0.56201568559105108</c:v>
                </c:pt>
                <c:pt idx="454">
                  <c:v>0.55941777185648345</c:v>
                </c:pt>
                <c:pt idx="455">
                  <c:v>0.55508789929826408</c:v>
                </c:pt>
                <c:pt idx="456">
                  <c:v>0.54469624786012338</c:v>
                </c:pt>
                <c:pt idx="457">
                  <c:v>0.54383029469927247</c:v>
                </c:pt>
                <c:pt idx="458">
                  <c:v>0.5282428157919965</c:v>
                </c:pt>
                <c:pt idx="459">
                  <c:v>0.53430459642198269</c:v>
                </c:pt>
                <c:pt idx="460">
                  <c:v>0.52564490380749385</c:v>
                </c:pt>
                <c:pt idx="461">
                  <c:v>0.51525325236935304</c:v>
                </c:pt>
                <c:pt idx="462">
                  <c:v>0.53776851581935114</c:v>
                </c:pt>
                <c:pt idx="463">
                  <c:v>0.54989212608114357</c:v>
                </c:pt>
                <c:pt idx="464">
                  <c:v>0.56721151131012149</c:v>
                </c:pt>
                <c:pt idx="465">
                  <c:v>0.60358234559562873</c:v>
                </c:pt>
                <c:pt idx="466">
                  <c:v>0.58106708214563063</c:v>
                </c:pt>
                <c:pt idx="467">
                  <c:v>0.56963627536403982</c:v>
                </c:pt>
                <c:pt idx="468">
                  <c:v>0.57552479955941216</c:v>
                </c:pt>
                <c:pt idx="469">
                  <c:v>0.545215798405841</c:v>
                </c:pt>
                <c:pt idx="470">
                  <c:v>0.52443249377949464</c:v>
                </c:pt>
                <c:pt idx="471">
                  <c:v>0.53101387745714834</c:v>
                </c:pt>
                <c:pt idx="472">
                  <c:v>0.52443249377949464</c:v>
                </c:pt>
                <c:pt idx="473">
                  <c:v>0.51785111185190591</c:v>
                </c:pt>
                <c:pt idx="474">
                  <c:v>0.50953782185255025</c:v>
                </c:pt>
                <c:pt idx="475">
                  <c:v>0.5291088232048623</c:v>
                </c:pt>
                <c:pt idx="476">
                  <c:v>0.53239943366566678</c:v>
                </c:pt>
                <c:pt idx="477">
                  <c:v>0.53499734740023441</c:v>
                </c:pt>
                <c:pt idx="478">
                  <c:v>0.53690250840648535</c:v>
                </c:pt>
                <c:pt idx="479">
                  <c:v>0.54331074415355485</c:v>
                </c:pt>
                <c:pt idx="480">
                  <c:v>0.5400199726867706</c:v>
                </c:pt>
                <c:pt idx="481">
                  <c:v>0.56894347013377322</c:v>
                </c:pt>
                <c:pt idx="482">
                  <c:v>0.57327329019004269</c:v>
                </c:pt>
                <c:pt idx="483">
                  <c:v>0.55300953610941406</c:v>
                </c:pt>
                <c:pt idx="484">
                  <c:v>0.55214358294856303</c:v>
                </c:pt>
                <c:pt idx="485">
                  <c:v>0.56305483918443622</c:v>
                </c:pt>
                <c:pt idx="486">
                  <c:v>0.55785906771738081</c:v>
                </c:pt>
                <c:pt idx="487">
                  <c:v>0.54937257553542596</c:v>
                </c:pt>
                <c:pt idx="488">
                  <c:v>0.54036637530190401</c:v>
                </c:pt>
                <c:pt idx="489">
                  <c:v>0.54781376464235854</c:v>
                </c:pt>
                <c:pt idx="490">
                  <c:v>0.54954572346601027</c:v>
                </c:pt>
                <c:pt idx="491">
                  <c:v>0.54296428728640667</c:v>
                </c:pt>
                <c:pt idx="492">
                  <c:v>0.57223418909860746</c:v>
                </c:pt>
                <c:pt idx="493">
                  <c:v>0.55595390496106489</c:v>
                </c:pt>
                <c:pt idx="494">
                  <c:v>0.53863446898020217</c:v>
                </c:pt>
                <c:pt idx="495">
                  <c:v>0.51334809136310222</c:v>
                </c:pt>
                <c:pt idx="496">
                  <c:v>0.51230888351770221</c:v>
                </c:pt>
                <c:pt idx="497">
                  <c:v>0.51508005018675385</c:v>
                </c:pt>
                <c:pt idx="498">
                  <c:v>0.51663875607592169</c:v>
                </c:pt>
                <c:pt idx="499">
                  <c:v>0.53915401952591968</c:v>
                </c:pt>
                <c:pt idx="500">
                  <c:v>0.5220077822275262</c:v>
                </c:pt>
                <c:pt idx="501">
                  <c:v>0.50849861400715035</c:v>
                </c:pt>
                <c:pt idx="502">
                  <c:v>0.49498949828872441</c:v>
                </c:pt>
                <c:pt idx="503">
                  <c:v>0.50884496237026877</c:v>
                </c:pt>
                <c:pt idx="504">
                  <c:v>0.50209043251209573</c:v>
                </c:pt>
                <c:pt idx="505">
                  <c:v>0.492737988919355</c:v>
                </c:pt>
                <c:pt idx="506">
                  <c:v>0.51525325236935304</c:v>
                </c:pt>
                <c:pt idx="507">
                  <c:v>0.50503480136374657</c:v>
                </c:pt>
                <c:pt idx="508">
                  <c:v>0.50728631073311592</c:v>
                </c:pt>
                <c:pt idx="509">
                  <c:v>0.50486159918114748</c:v>
                </c:pt>
                <c:pt idx="510">
                  <c:v>0.492737988919355</c:v>
                </c:pt>
                <c:pt idx="511">
                  <c:v>0.48996682050023832</c:v>
                </c:pt>
                <c:pt idx="512">
                  <c:v>0.4752452965038782</c:v>
                </c:pt>
                <c:pt idx="513">
                  <c:v>0.46277538863085227</c:v>
                </c:pt>
                <c:pt idx="514">
                  <c:v>0.47334018799957717</c:v>
                </c:pt>
                <c:pt idx="515">
                  <c:v>0.47195463179105873</c:v>
                </c:pt>
                <c:pt idx="516">
                  <c:v>0.47784320848838086</c:v>
                </c:pt>
                <c:pt idx="517">
                  <c:v>0.49481635035814003</c:v>
                </c:pt>
                <c:pt idx="518">
                  <c:v>0.4915255788913559</c:v>
                </c:pt>
                <c:pt idx="519">
                  <c:v>0.48251948366173358</c:v>
                </c:pt>
                <c:pt idx="520">
                  <c:v>0.5005316741209781</c:v>
                </c:pt>
                <c:pt idx="521">
                  <c:v>0.48511745164831616</c:v>
                </c:pt>
                <c:pt idx="522">
                  <c:v>0.47108867863020787</c:v>
                </c:pt>
                <c:pt idx="523">
                  <c:v>0.47559169911901156</c:v>
                </c:pt>
                <c:pt idx="524">
                  <c:v>0.47074227601507451</c:v>
                </c:pt>
                <c:pt idx="525">
                  <c:v>0.47143508124534117</c:v>
                </c:pt>
                <c:pt idx="526">
                  <c:v>0.46970312067162445</c:v>
                </c:pt>
                <c:pt idx="527">
                  <c:v>0.47344032846871914</c:v>
                </c:pt>
                <c:pt idx="528">
                  <c:v>0.46977292551412392</c:v>
                </c:pt>
                <c:pt idx="529">
                  <c:v>0.45929475261264097</c:v>
                </c:pt>
                <c:pt idx="530">
                  <c:v>0.46680414850597246</c:v>
                </c:pt>
                <c:pt idx="531">
                  <c:v>0.46383531899587105</c:v>
                </c:pt>
                <c:pt idx="532">
                  <c:v>0.47815548483609027</c:v>
                </c:pt>
                <c:pt idx="533">
                  <c:v>0.48374390963599601</c:v>
                </c:pt>
                <c:pt idx="534">
                  <c:v>0.47047149895861773</c:v>
                </c:pt>
                <c:pt idx="535">
                  <c:v>0.46278751308114519</c:v>
                </c:pt>
                <c:pt idx="536">
                  <c:v>0.46400996148196205</c:v>
                </c:pt>
                <c:pt idx="537">
                  <c:v>0.4701222122363708</c:v>
                </c:pt>
                <c:pt idx="538">
                  <c:v>0.46855052786519202</c:v>
                </c:pt>
                <c:pt idx="539">
                  <c:v>0.46680414850597246</c:v>
                </c:pt>
                <c:pt idx="540">
                  <c:v>0.46924904880773599</c:v>
                </c:pt>
                <c:pt idx="541">
                  <c:v>0.46662955852183136</c:v>
                </c:pt>
                <c:pt idx="542">
                  <c:v>0.4657563425912466</c:v>
                </c:pt>
                <c:pt idx="543">
                  <c:v>0.46610557506147859</c:v>
                </c:pt>
                <c:pt idx="544">
                  <c:v>0.4577230157395123</c:v>
                </c:pt>
                <c:pt idx="545">
                  <c:v>0.44637165315841959</c:v>
                </c:pt>
                <c:pt idx="546">
                  <c:v>0.43659197494850566</c:v>
                </c:pt>
                <c:pt idx="547">
                  <c:v>0.44095789709557975</c:v>
                </c:pt>
                <c:pt idx="548">
                  <c:v>0.43833835430772522</c:v>
                </c:pt>
                <c:pt idx="549">
                  <c:v>0.43956080445860701</c:v>
                </c:pt>
                <c:pt idx="550">
                  <c:v>0.45230928592764746</c:v>
                </c:pt>
                <c:pt idx="551">
                  <c:v>0.45807230246175923</c:v>
                </c:pt>
                <c:pt idx="552">
                  <c:v>0.45510347295165782</c:v>
                </c:pt>
                <c:pt idx="553">
                  <c:v>0.44689552986480757</c:v>
                </c:pt>
                <c:pt idx="554">
                  <c:v>0.45038826408233684</c:v>
                </c:pt>
                <c:pt idx="555">
                  <c:v>0.4491658139314551</c:v>
                </c:pt>
                <c:pt idx="556">
                  <c:v>0.45807230246175923</c:v>
                </c:pt>
                <c:pt idx="557">
                  <c:v>0.48164824355452951</c:v>
                </c:pt>
                <c:pt idx="558">
                  <c:v>0.47850482406028705</c:v>
                </c:pt>
                <c:pt idx="559">
                  <c:v>0.49387279581523202</c:v>
                </c:pt>
                <c:pt idx="560">
                  <c:v>0.49701632206343926</c:v>
                </c:pt>
                <c:pt idx="561">
                  <c:v>0.49352356334500003</c:v>
                </c:pt>
                <c:pt idx="562">
                  <c:v>0.5064466890501963</c:v>
                </c:pt>
                <c:pt idx="563">
                  <c:v>0.49299963238659716</c:v>
                </c:pt>
                <c:pt idx="564">
                  <c:v>0.48164824355452951</c:v>
                </c:pt>
                <c:pt idx="565">
                  <c:v>0.47099542816695555</c:v>
                </c:pt>
                <c:pt idx="566">
                  <c:v>0.46750272195046627</c:v>
                </c:pt>
                <c:pt idx="567">
                  <c:v>0.46435924820420887</c:v>
                </c:pt>
                <c:pt idx="568">
                  <c:v>0.46488317916261179</c:v>
                </c:pt>
                <c:pt idx="569">
                  <c:v>0.48549029074528055</c:v>
                </c:pt>
                <c:pt idx="570">
                  <c:v>0.49038008959874269</c:v>
                </c:pt>
                <c:pt idx="571">
                  <c:v>0.48531564650912468</c:v>
                </c:pt>
                <c:pt idx="572">
                  <c:v>0.46697879274212833</c:v>
                </c:pt>
                <c:pt idx="573">
                  <c:v>0.45981862931902895</c:v>
                </c:pt>
                <c:pt idx="574">
                  <c:v>0.46610557506147859</c:v>
                </c:pt>
                <c:pt idx="575">
                  <c:v>0.48776054681088821</c:v>
                </c:pt>
                <c:pt idx="576">
                  <c:v>0.47780625061579318</c:v>
                </c:pt>
                <c:pt idx="577">
                  <c:v>0.4723925208039283</c:v>
                </c:pt>
                <c:pt idx="578">
                  <c:v>0.47274180752617523</c:v>
                </c:pt>
                <c:pt idx="579">
                  <c:v>0.46959828127796799</c:v>
                </c:pt>
                <c:pt idx="580">
                  <c:v>0.46889976208548906</c:v>
                </c:pt>
                <c:pt idx="581">
                  <c:v>0.47571058453432669</c:v>
                </c:pt>
                <c:pt idx="582">
                  <c:v>0.48845912025538196</c:v>
                </c:pt>
                <c:pt idx="583">
                  <c:v>0.50801842417326004</c:v>
                </c:pt>
                <c:pt idx="584">
                  <c:v>0.50959016104638866</c:v>
                </c:pt>
                <c:pt idx="585">
                  <c:v>0.49788948549207407</c:v>
                </c:pt>
                <c:pt idx="586">
                  <c:v>0.51238434807039912</c:v>
                </c:pt>
                <c:pt idx="587">
                  <c:v>0.49526994270421959</c:v>
                </c:pt>
                <c:pt idx="588">
                  <c:v>0.48217217451293232</c:v>
                </c:pt>
                <c:pt idx="589">
                  <c:v>0.47117001815109666</c:v>
                </c:pt>
                <c:pt idx="590">
                  <c:v>0.47996504504179915</c:v>
                </c:pt>
                <c:pt idx="591">
                  <c:v>0.47804167285919874</c:v>
                </c:pt>
                <c:pt idx="592">
                  <c:v>0.47244651730931797</c:v>
                </c:pt>
                <c:pt idx="593">
                  <c:v>0.46510273881689268</c:v>
                </c:pt>
                <c:pt idx="594">
                  <c:v>0.46510273881689268</c:v>
                </c:pt>
                <c:pt idx="595">
                  <c:v>0.45566083540168123</c:v>
                </c:pt>
                <c:pt idx="596">
                  <c:v>0.47506926446618042</c:v>
                </c:pt>
                <c:pt idx="597">
                  <c:v>0.46352907862233328</c:v>
                </c:pt>
                <c:pt idx="598">
                  <c:v>0.46143084869564749</c:v>
                </c:pt>
                <c:pt idx="599">
                  <c:v>0.47699258414683082</c:v>
                </c:pt>
                <c:pt idx="600">
                  <c:v>0.47209674931919715</c:v>
                </c:pt>
                <c:pt idx="601">
                  <c:v>0.47384526550777706</c:v>
                </c:pt>
                <c:pt idx="602">
                  <c:v>0.46230513391594485</c:v>
                </c:pt>
                <c:pt idx="603">
                  <c:v>0.44656856872171591</c:v>
                </c:pt>
                <c:pt idx="604">
                  <c:v>0.45076494807209772</c:v>
                </c:pt>
                <c:pt idx="605">
                  <c:v>0.43974941421343189</c:v>
                </c:pt>
                <c:pt idx="606">
                  <c:v>0.42873379985177618</c:v>
                </c:pt>
                <c:pt idx="607">
                  <c:v>0.4276847111394082</c:v>
                </c:pt>
                <c:pt idx="608">
                  <c:v>0.41544517832233907</c:v>
                </c:pt>
                <c:pt idx="609">
                  <c:v>0.42313859004988058</c:v>
                </c:pt>
                <c:pt idx="610">
                  <c:v>0.41387149187680472</c:v>
                </c:pt>
                <c:pt idx="611">
                  <c:v>0.41736852425396442</c:v>
                </c:pt>
                <c:pt idx="612">
                  <c:v>0.42348827753701157</c:v>
                </c:pt>
                <c:pt idx="613">
                  <c:v>0.41789306773511592</c:v>
                </c:pt>
                <c:pt idx="614">
                  <c:v>0.42348827753701157</c:v>
                </c:pt>
                <c:pt idx="615">
                  <c:v>0.4220894750865376</c:v>
                </c:pt>
                <c:pt idx="616">
                  <c:v>0.4390500129881949</c:v>
                </c:pt>
                <c:pt idx="617">
                  <c:v>0.43642723783029264</c:v>
                </c:pt>
                <c:pt idx="618">
                  <c:v>0.42156495785636111</c:v>
                </c:pt>
                <c:pt idx="619">
                  <c:v>0.42139007386130067</c:v>
                </c:pt>
                <c:pt idx="620">
                  <c:v>0.41562000806538457</c:v>
                </c:pt>
                <c:pt idx="621">
                  <c:v>0.41684395277177305</c:v>
                </c:pt>
                <c:pt idx="622">
                  <c:v>0.40303076151020945</c:v>
                </c:pt>
                <c:pt idx="623">
                  <c:v>0.3934139758500026</c:v>
                </c:pt>
                <c:pt idx="624">
                  <c:v>0.38589539386550664</c:v>
                </c:pt>
                <c:pt idx="625">
                  <c:v>0.38030018406361099</c:v>
                </c:pt>
                <c:pt idx="626">
                  <c:v>0.36928459595293028</c:v>
                </c:pt>
                <c:pt idx="627">
                  <c:v>0.37085825614748968</c:v>
                </c:pt>
                <c:pt idx="628">
                  <c:v>0.38397204618381625</c:v>
                </c:pt>
                <c:pt idx="629">
                  <c:v>0.37103308589053519</c:v>
                </c:pt>
                <c:pt idx="630">
                  <c:v>0.36876002622080384</c:v>
                </c:pt>
                <c:pt idx="631">
                  <c:v>0.38134929902695391</c:v>
                </c:pt>
                <c:pt idx="632">
                  <c:v>0.41124874471994238</c:v>
                </c:pt>
                <c:pt idx="633">
                  <c:v>0.42785954088245376</c:v>
                </c:pt>
                <c:pt idx="634">
                  <c:v>0.49360340831038213</c:v>
                </c:pt>
                <c:pt idx="635">
                  <c:v>0.53154597946901805</c:v>
                </c:pt>
                <c:pt idx="636">
                  <c:v>0.46335422262831277</c:v>
                </c:pt>
                <c:pt idx="637">
                  <c:v>0.46457821983665115</c:v>
                </c:pt>
                <c:pt idx="638">
                  <c:v>0.41177328820109382</c:v>
                </c:pt>
                <c:pt idx="639">
                  <c:v>0.44359610607668265</c:v>
                </c:pt>
                <c:pt idx="640">
                  <c:v>0.46108118745949134</c:v>
                </c:pt>
                <c:pt idx="641">
                  <c:v>0.57141192281025432</c:v>
                </c:pt>
                <c:pt idx="642">
                  <c:v>0.49447763927866462</c:v>
                </c:pt>
                <c:pt idx="643">
                  <c:v>0.58470057059066627</c:v>
                </c:pt>
                <c:pt idx="644">
                  <c:v>0.76567100644692621</c:v>
                </c:pt>
                <c:pt idx="645">
                  <c:v>0.56704065946481208</c:v>
                </c:pt>
                <c:pt idx="646">
                  <c:v>0.87215504818437328</c:v>
                </c:pt>
                <c:pt idx="647">
                  <c:v>0.70447331436054039</c:v>
                </c:pt>
                <c:pt idx="648">
                  <c:v>0.91831563055378218</c:v>
                </c:pt>
                <c:pt idx="649">
                  <c:v>0.89978143420763035</c:v>
                </c:pt>
                <c:pt idx="650">
                  <c:v>1.0143085751597503</c:v>
                </c:pt>
                <c:pt idx="651">
                  <c:v>1.1781436696222822</c:v>
                </c:pt>
                <c:pt idx="652">
                  <c:v>0.86418207407409464</c:v>
                </c:pt>
                <c:pt idx="653">
                  <c:v>0.739052426852844</c:v>
                </c:pt>
                <c:pt idx="654">
                  <c:v>0.57157123822710942</c:v>
                </c:pt>
                <c:pt idx="655">
                  <c:v>0.56212089774855178</c:v>
                </c:pt>
                <c:pt idx="656">
                  <c:v>0.52991965981872591</c:v>
                </c:pt>
                <c:pt idx="657">
                  <c:v>0.56877112373295713</c:v>
                </c:pt>
                <c:pt idx="658">
                  <c:v>0.6797252339853963</c:v>
                </c:pt>
                <c:pt idx="659">
                  <c:v>0.66729976201268637</c:v>
                </c:pt>
                <c:pt idx="660">
                  <c:v>0.69670088544835995</c:v>
                </c:pt>
                <c:pt idx="661">
                  <c:v>0.54549528028558847</c:v>
                </c:pt>
                <c:pt idx="662">
                  <c:v>0.52694458082652351</c:v>
                </c:pt>
                <c:pt idx="663">
                  <c:v>0.42106564856238843</c:v>
                </c:pt>
                <c:pt idx="664">
                  <c:v>0.34896294972223046</c:v>
                </c:pt>
                <c:pt idx="665">
                  <c:v>0.39148953437768969</c:v>
                </c:pt>
                <c:pt idx="666">
                  <c:v>0.36033837219688963</c:v>
                </c:pt>
                <c:pt idx="667">
                  <c:v>0.40023985935819667</c:v>
                </c:pt>
                <c:pt idx="668">
                  <c:v>0.41389037157798264</c:v>
                </c:pt>
                <c:pt idx="669">
                  <c:v>0.3760889571618023</c:v>
                </c:pt>
                <c:pt idx="670">
                  <c:v>0.41879055881726157</c:v>
                </c:pt>
                <c:pt idx="671">
                  <c:v>0.43804127377437707</c:v>
                </c:pt>
                <c:pt idx="672">
                  <c:v>0.42089063156238826</c:v>
                </c:pt>
                <c:pt idx="673">
                  <c:v>0.42929094879387003</c:v>
                </c:pt>
                <c:pt idx="674">
                  <c:v>0.42544081105264192</c:v>
                </c:pt>
                <c:pt idx="675">
                  <c:v>0.38081415365205606</c:v>
                </c:pt>
                <c:pt idx="676">
                  <c:v>0.3703137636754476</c:v>
                </c:pt>
                <c:pt idx="677">
                  <c:v>0.35438816171053483</c:v>
                </c:pt>
                <c:pt idx="678">
                  <c:v>0.36768866618129553</c:v>
                </c:pt>
                <c:pt idx="679">
                  <c:v>0.4051400465974756</c:v>
                </c:pt>
                <c:pt idx="680">
                  <c:v>0.41074024933480513</c:v>
                </c:pt>
                <c:pt idx="681">
                  <c:v>0.4051400465974756</c:v>
                </c:pt>
                <c:pt idx="682">
                  <c:v>0.42614082655069252</c:v>
                </c:pt>
                <c:pt idx="683">
                  <c:v>0.40846515958967833</c:v>
                </c:pt>
                <c:pt idx="684">
                  <c:v>0.37801403915790383</c:v>
                </c:pt>
                <c:pt idx="685">
                  <c:v>0.39358960712281638</c:v>
                </c:pt>
                <c:pt idx="686">
                  <c:v>0.44784162200195998</c:v>
                </c:pt>
                <c:pt idx="687">
                  <c:v>0.48109285692788667</c:v>
                </c:pt>
                <c:pt idx="688">
                  <c:v>0.47514264644153187</c:v>
                </c:pt>
                <c:pt idx="689">
                  <c:v>0.48196788942593738</c:v>
                </c:pt>
                <c:pt idx="690">
                  <c:v>0.39516468136989258</c:v>
                </c:pt>
                <c:pt idx="691">
                  <c:v>0.41004023383675459</c:v>
                </c:pt>
                <c:pt idx="692">
                  <c:v>0.40076488410722211</c:v>
                </c:pt>
                <c:pt idx="693">
                  <c:v>0.39936482686014602</c:v>
                </c:pt>
                <c:pt idx="694">
                  <c:v>0.38343925114620819</c:v>
                </c:pt>
                <c:pt idx="695">
                  <c:v>0.34021262474172348</c:v>
                </c:pt>
                <c:pt idx="696">
                  <c:v>0.31956187878850684</c:v>
                </c:pt>
                <c:pt idx="697">
                  <c:v>0.31483668229825307</c:v>
                </c:pt>
                <c:pt idx="698">
                  <c:v>0.32358700727876011</c:v>
                </c:pt>
                <c:pt idx="699">
                  <c:v>0.30136118707846721</c:v>
                </c:pt>
                <c:pt idx="700">
                  <c:v>0.2952359595921123</c:v>
                </c:pt>
                <c:pt idx="701">
                  <c:v>0.26600987940741383</c:v>
                </c:pt>
                <c:pt idx="702">
                  <c:v>0.27371015488986999</c:v>
                </c:pt>
                <c:pt idx="703">
                  <c:v>0.24220898496004467</c:v>
                </c:pt>
                <c:pt idx="704">
                  <c:v>0.22418333650098018</c:v>
                </c:pt>
                <c:pt idx="705">
                  <c:v>0.23538374197563919</c:v>
                </c:pt>
                <c:pt idx="706">
                  <c:v>0.25375942443470395</c:v>
                </c:pt>
                <c:pt idx="707">
                  <c:v>0.30276124432554335</c:v>
                </c:pt>
                <c:pt idx="708">
                  <c:v>0.26968502639961672</c:v>
                </c:pt>
                <c:pt idx="709">
                  <c:v>0.25918463642300832</c:v>
                </c:pt>
                <c:pt idx="710">
                  <c:v>0.2415089694619941</c:v>
                </c:pt>
                <c:pt idx="711">
                  <c:v>0.25340941668567868</c:v>
                </c:pt>
                <c:pt idx="712">
                  <c:v>0.26180973391716039</c:v>
                </c:pt>
                <c:pt idx="713">
                  <c:v>0.27248511464279401</c:v>
                </c:pt>
                <c:pt idx="714">
                  <c:v>0.27528522913694625</c:v>
                </c:pt>
                <c:pt idx="715">
                  <c:v>0.27826033438012365</c:v>
                </c:pt>
                <c:pt idx="716">
                  <c:v>0.30223621957651792</c:v>
                </c:pt>
                <c:pt idx="717">
                  <c:v>0.29103581410185891</c:v>
                </c:pt>
                <c:pt idx="718">
                  <c:v>0.30818645631384767</c:v>
                </c:pt>
                <c:pt idx="719">
                  <c:v>0.2901607816038082</c:v>
                </c:pt>
                <c:pt idx="720">
                  <c:v>0.27878535912914909</c:v>
                </c:pt>
                <c:pt idx="721">
                  <c:v>0.25988465192105886</c:v>
                </c:pt>
                <c:pt idx="722">
                  <c:v>0.26215974166618572</c:v>
                </c:pt>
                <c:pt idx="723">
                  <c:v>0.26233473241521088</c:v>
                </c:pt>
                <c:pt idx="724">
                  <c:v>0.27721028488207283</c:v>
                </c:pt>
                <c:pt idx="725">
                  <c:v>0.2789603498781742</c:v>
                </c:pt>
                <c:pt idx="726">
                  <c:v>0.28386053711745318</c:v>
                </c:pt>
                <c:pt idx="727">
                  <c:v>0.28036040712525034</c:v>
                </c:pt>
                <c:pt idx="728">
                  <c:v>0.29191084659990962</c:v>
                </c:pt>
                <c:pt idx="729">
                  <c:v>0.28421054486647845</c:v>
                </c:pt>
                <c:pt idx="730">
                  <c:v>0.27651026938402223</c:v>
                </c:pt>
                <c:pt idx="731">
                  <c:v>0.28596060986257987</c:v>
                </c:pt>
                <c:pt idx="732">
                  <c:v>0.27441019663889554</c:v>
                </c:pt>
                <c:pt idx="733">
                  <c:v>0.28473556961550384</c:v>
                </c:pt>
                <c:pt idx="734">
                  <c:v>0.28211047212135176</c:v>
                </c:pt>
                <c:pt idx="735">
                  <c:v>0.26898498465059117</c:v>
                </c:pt>
                <c:pt idx="736">
                  <c:v>0.27196008989376858</c:v>
                </c:pt>
                <c:pt idx="737">
                  <c:v>0.27913536687817436</c:v>
                </c:pt>
                <c:pt idx="738">
                  <c:v>0.2693349923996165</c:v>
                </c:pt>
                <c:pt idx="739">
                  <c:v>0.25480947393275477</c:v>
                </c:pt>
                <c:pt idx="740">
                  <c:v>0.23993392146589285</c:v>
                </c:pt>
                <c:pt idx="741">
                  <c:v>0.24430908395614634</c:v>
                </c:pt>
                <c:pt idx="742">
                  <c:v>0.24588413195224762</c:v>
                </c:pt>
                <c:pt idx="743">
                  <c:v>0.25568450643080548</c:v>
                </c:pt>
                <c:pt idx="744">
                  <c:v>0.24413406695614623</c:v>
                </c:pt>
                <c:pt idx="745">
                  <c:v>0.24763419694834904</c:v>
                </c:pt>
                <c:pt idx="746">
                  <c:v>0.24588413195224762</c:v>
                </c:pt>
                <c:pt idx="747">
                  <c:v>0.23555875897563933</c:v>
                </c:pt>
                <c:pt idx="748">
                  <c:v>0.23398368472856307</c:v>
                </c:pt>
                <c:pt idx="749">
                  <c:v>0.24465909170517164</c:v>
                </c:pt>
                <c:pt idx="750">
                  <c:v>0.23730882397174072</c:v>
                </c:pt>
                <c:pt idx="751">
                  <c:v>0.24658414745029819</c:v>
                </c:pt>
                <c:pt idx="752">
                  <c:v>0.24658414745029819</c:v>
                </c:pt>
                <c:pt idx="753">
                  <c:v>0.23958388746589257</c:v>
                </c:pt>
                <c:pt idx="754">
                  <c:v>0.24325903445809552</c:v>
                </c:pt>
                <c:pt idx="755">
                  <c:v>0.25568450643080548</c:v>
                </c:pt>
                <c:pt idx="756">
                  <c:v>0.24868424644639986</c:v>
                </c:pt>
                <c:pt idx="757">
                  <c:v>0.24798420469737431</c:v>
                </c:pt>
                <c:pt idx="758">
                  <c:v>0.24238400196004481</c:v>
                </c:pt>
                <c:pt idx="759">
                  <c:v>0.24115896171296883</c:v>
                </c:pt>
                <c:pt idx="760">
                  <c:v>0.24693418145029847</c:v>
                </c:pt>
                <c:pt idx="761">
                  <c:v>0.2362587744736899</c:v>
                </c:pt>
                <c:pt idx="762">
                  <c:v>0.23240863673246179</c:v>
                </c:pt>
                <c:pt idx="763">
                  <c:v>0.23835884721881659</c:v>
                </c:pt>
                <c:pt idx="764">
                  <c:v>0.23905888896784214</c:v>
                </c:pt>
                <c:pt idx="765">
                  <c:v>0.22505836899903087</c:v>
                </c:pt>
                <c:pt idx="766">
                  <c:v>0.23275864448148709</c:v>
                </c:pt>
                <c:pt idx="767">
                  <c:v>0.23695878997174047</c:v>
                </c:pt>
                <c:pt idx="768">
                  <c:v>0.24500909945419691</c:v>
                </c:pt>
                <c:pt idx="769">
                  <c:v>0.23730882397174072</c:v>
                </c:pt>
                <c:pt idx="770">
                  <c:v>0.24693418145029847</c:v>
                </c:pt>
                <c:pt idx="771">
                  <c:v>0.25043431144250128</c:v>
                </c:pt>
                <c:pt idx="772">
                  <c:v>0.23223361973246165</c:v>
                </c:pt>
                <c:pt idx="773">
                  <c:v>0.22330829000240948</c:v>
                </c:pt>
                <c:pt idx="774">
                  <c:v>0.21998316475975183</c:v>
                </c:pt>
                <c:pt idx="775">
                  <c:v>0.2329336614814872</c:v>
                </c:pt>
                <c:pt idx="776">
                  <c:v>0.24833421244639961</c:v>
                </c:pt>
                <c:pt idx="777">
                  <c:v>0.27038504189766732</c:v>
                </c:pt>
                <c:pt idx="778">
                  <c:v>0.26145969991716017</c:v>
                </c:pt>
                <c:pt idx="779">
                  <c:v>0.28526059436452927</c:v>
                </c:pt>
                <c:pt idx="780">
                  <c:v>0.28106044887427589</c:v>
                </c:pt>
                <c:pt idx="781">
                  <c:v>0.2633847819132617</c:v>
                </c:pt>
                <c:pt idx="782">
                  <c:v>0.24693418145029847</c:v>
                </c:pt>
                <c:pt idx="783">
                  <c:v>0.25183434243860242</c:v>
                </c:pt>
                <c:pt idx="784">
                  <c:v>0.25060930219152644</c:v>
                </c:pt>
                <c:pt idx="785">
                  <c:v>0.23450870947758848</c:v>
                </c:pt>
                <c:pt idx="786">
                  <c:v>0.22260826225390393</c:v>
                </c:pt>
                <c:pt idx="787">
                  <c:v>0.21893312751215596</c:v>
                </c:pt>
                <c:pt idx="788">
                  <c:v>0.22313328700292934</c:v>
                </c:pt>
                <c:pt idx="789">
                  <c:v>0.22225825450487863</c:v>
                </c:pt>
                <c:pt idx="790">
                  <c:v>0.21158286152879005</c:v>
                </c:pt>
                <c:pt idx="791">
                  <c:v>0.21333292652489147</c:v>
                </c:pt>
                <c:pt idx="792">
                  <c:v>0.21053282428119421</c:v>
                </c:pt>
                <c:pt idx="793">
                  <c:v>0.22103321425780265</c:v>
                </c:pt>
                <c:pt idx="794">
                  <c:v>0.22978353923830969</c:v>
                </c:pt>
                <c:pt idx="795">
                  <c:v>0.22575838449708144</c:v>
                </c:pt>
                <c:pt idx="796">
                  <c:v>0.2306585717363604</c:v>
                </c:pt>
                <c:pt idx="797">
                  <c:v>0.24133395246199399</c:v>
                </c:pt>
                <c:pt idx="798">
                  <c:v>0.23538374197563919</c:v>
                </c:pt>
                <c:pt idx="799">
                  <c:v>0.23870885496784186</c:v>
                </c:pt>
                <c:pt idx="800">
                  <c:v>0.23818385646979143</c:v>
                </c:pt>
                <c:pt idx="801">
                  <c:v>0.23398368472856307</c:v>
                </c:pt>
                <c:pt idx="802">
                  <c:v>0.2444840747051715</c:v>
                </c:pt>
                <c:pt idx="803">
                  <c:v>0.25585949717983064</c:v>
                </c:pt>
                <c:pt idx="804">
                  <c:v>0.27441019663889554</c:v>
                </c:pt>
                <c:pt idx="805">
                  <c:v>0.26250974941521099</c:v>
                </c:pt>
                <c:pt idx="806">
                  <c:v>0.26758492740351508</c:v>
                </c:pt>
                <c:pt idx="807">
                  <c:v>0.24885923719542502</c:v>
                </c:pt>
                <c:pt idx="808">
                  <c:v>0.23398368472856307</c:v>
                </c:pt>
                <c:pt idx="809">
                  <c:v>0.23310865223051236</c:v>
                </c:pt>
                <c:pt idx="810">
                  <c:v>0.22890850674025898</c:v>
                </c:pt>
                <c:pt idx="811">
                  <c:v>0.23433369247758834</c:v>
                </c:pt>
                <c:pt idx="812">
                  <c:v>0.20930777003359824</c:v>
                </c:pt>
                <c:pt idx="813">
                  <c:v>0.2005574450530912</c:v>
                </c:pt>
                <c:pt idx="814">
                  <c:v>0.19810735230848422</c:v>
                </c:pt>
                <c:pt idx="815">
                  <c:v>0.20493260754334472</c:v>
                </c:pt>
                <c:pt idx="816">
                  <c:v>0.18900701957895191</c:v>
                </c:pt>
                <c:pt idx="817">
                  <c:v>0.18358182159116754</c:v>
                </c:pt>
                <c:pt idx="818">
                  <c:v>0.18218176259402644</c:v>
                </c:pt>
                <c:pt idx="819">
                  <c:v>0.19268215257063487</c:v>
                </c:pt>
                <c:pt idx="820">
                  <c:v>0.19040707682602803</c:v>
                </c:pt>
                <c:pt idx="821">
                  <c:v>0.19303217432018013</c:v>
                </c:pt>
                <c:pt idx="822">
                  <c:v>0.19268215257063487</c:v>
                </c:pt>
                <c:pt idx="823">
                  <c:v>0.18970704907752248</c:v>
                </c:pt>
                <c:pt idx="824">
                  <c:v>0.18900701957895191</c:v>
                </c:pt>
                <c:pt idx="825">
                  <c:v>0.19128210932407874</c:v>
                </c:pt>
                <c:pt idx="826">
                  <c:v>0.19828236930848436</c:v>
                </c:pt>
                <c:pt idx="827">
                  <c:v>0.19005705507648277</c:v>
                </c:pt>
                <c:pt idx="828">
                  <c:v>0.19478223931628155</c:v>
                </c:pt>
                <c:pt idx="829">
                  <c:v>0.19040707682602803</c:v>
                </c:pt>
                <c:pt idx="830">
                  <c:v>0.18148173484552088</c:v>
                </c:pt>
                <c:pt idx="831">
                  <c:v>0.18638192208479981</c:v>
                </c:pt>
                <c:pt idx="832">
                  <c:v>0.18778197933187593</c:v>
                </c:pt>
                <c:pt idx="833">
                  <c:v>0.1911070923240786</c:v>
                </c:pt>
                <c:pt idx="834">
                  <c:v>0.19425721456725614</c:v>
                </c:pt>
                <c:pt idx="835">
                  <c:v>0.19443221756673629</c:v>
                </c:pt>
                <c:pt idx="836">
                  <c:v>0.19740733681043365</c:v>
                </c:pt>
                <c:pt idx="837">
                  <c:v>0.18498186483772369</c:v>
                </c:pt>
                <c:pt idx="838">
                  <c:v>0.18480686008817854</c:v>
                </c:pt>
                <c:pt idx="839">
                  <c:v>0.17885663735136875</c:v>
                </c:pt>
                <c:pt idx="840">
                  <c:v>0.19005705507648277</c:v>
                </c:pt>
                <c:pt idx="841">
                  <c:v>0.19320717906972529</c:v>
                </c:pt>
                <c:pt idx="842">
                  <c:v>0.18830699008038135</c:v>
                </c:pt>
                <c:pt idx="843">
                  <c:v>0.19250714957115472</c:v>
                </c:pt>
                <c:pt idx="844">
                  <c:v>0.18743195758233067</c:v>
                </c:pt>
                <c:pt idx="845">
                  <c:v>0.18340681684162241</c:v>
                </c:pt>
                <c:pt idx="846">
                  <c:v>0.1884819948299265</c:v>
                </c:pt>
                <c:pt idx="847">
                  <c:v>0.18533188658726896</c:v>
                </c:pt>
                <c:pt idx="848">
                  <c:v>0.18008169159896473</c:v>
                </c:pt>
                <c:pt idx="849">
                  <c:v>0.19810735230848422</c:v>
                </c:pt>
                <c:pt idx="850">
                  <c:v>0.19740733681043365</c:v>
                </c:pt>
                <c:pt idx="851">
                  <c:v>0.195307250064787</c:v>
                </c:pt>
                <c:pt idx="852">
                  <c:v>0.19723231981043352</c:v>
                </c:pt>
                <c:pt idx="853">
                  <c:v>0.19128210932407874</c:v>
                </c:pt>
                <c:pt idx="854">
                  <c:v>0.19915740180653507</c:v>
                </c:pt>
                <c:pt idx="855">
                  <c:v>0.1979323475589391</c:v>
                </c:pt>
                <c:pt idx="856">
                  <c:v>0.18970704907752248</c:v>
                </c:pt>
                <c:pt idx="857">
                  <c:v>0.18638192208479981</c:v>
                </c:pt>
                <c:pt idx="858">
                  <c:v>0.18043169759792502</c:v>
                </c:pt>
                <c:pt idx="859">
                  <c:v>0.18200675959454629</c:v>
                </c:pt>
                <c:pt idx="860">
                  <c:v>0.17115636186891256</c:v>
                </c:pt>
                <c:pt idx="861">
                  <c:v>0.17430647011157011</c:v>
                </c:pt>
                <c:pt idx="862">
                  <c:v>0.1722063991165084</c:v>
                </c:pt>
                <c:pt idx="863">
                  <c:v>0.16905627512326588</c:v>
                </c:pt>
                <c:pt idx="864">
                  <c:v>0.16485611738255751</c:v>
                </c:pt>
                <c:pt idx="865">
                  <c:v>0.17395646411260982</c:v>
                </c:pt>
                <c:pt idx="866">
                  <c:v>0.17028132937086185</c:v>
                </c:pt>
                <c:pt idx="867">
                  <c:v>0.17693156760572221</c:v>
                </c:pt>
                <c:pt idx="868">
                  <c:v>0.16485611738255751</c:v>
                </c:pt>
                <c:pt idx="869">
                  <c:v>0.16205601513886025</c:v>
                </c:pt>
                <c:pt idx="870">
                  <c:v>0.16293104763691096</c:v>
                </c:pt>
                <c:pt idx="871">
                  <c:v>0.16013094714327869</c:v>
                </c:pt>
                <c:pt idx="872">
                  <c:v>0.158030874398152</c:v>
                </c:pt>
                <c:pt idx="873">
                  <c:v>0.15558078165354505</c:v>
                </c:pt>
                <c:pt idx="874">
                  <c:v>0.15383071665744363</c:v>
                </c:pt>
                <c:pt idx="875">
                  <c:v>0.15120561916329153</c:v>
                </c:pt>
                <c:pt idx="876">
                  <c:v>0.14998056491569556</c:v>
                </c:pt>
                <c:pt idx="877">
                  <c:v>0.15033058666524082</c:v>
                </c:pt>
                <c:pt idx="878">
                  <c:v>0.15365571190789851</c:v>
                </c:pt>
                <c:pt idx="879">
                  <c:v>0.15453074440594919</c:v>
                </c:pt>
                <c:pt idx="880">
                  <c:v>0.15663081715107588</c:v>
                </c:pt>
                <c:pt idx="881">
                  <c:v>0.15348069490789837</c:v>
                </c:pt>
                <c:pt idx="882">
                  <c:v>0.1498055601661504</c:v>
                </c:pt>
                <c:pt idx="883">
                  <c:v>0.14630543017394759</c:v>
                </c:pt>
                <c:pt idx="884">
                  <c:v>0.14368033267979549</c:v>
                </c:pt>
                <c:pt idx="885">
                  <c:v>0.15190564691179709</c:v>
                </c:pt>
                <c:pt idx="886">
                  <c:v>0.15785585739815189</c:v>
                </c:pt>
                <c:pt idx="887">
                  <c:v>0.15610579240205047</c:v>
                </c:pt>
                <c:pt idx="888">
                  <c:v>0.16030595014275886</c:v>
                </c:pt>
                <c:pt idx="889">
                  <c:v>0.16415610188450694</c:v>
                </c:pt>
                <c:pt idx="890">
                  <c:v>0.16870626912430559</c:v>
                </c:pt>
                <c:pt idx="891">
                  <c:v>0.16310605238645609</c:v>
                </c:pt>
                <c:pt idx="892">
                  <c:v>0.15925591464522801</c:v>
                </c:pt>
                <c:pt idx="893">
                  <c:v>0.15610579240205047</c:v>
                </c:pt>
                <c:pt idx="894">
                  <c:v>0.15120561916329153</c:v>
                </c:pt>
                <c:pt idx="895">
                  <c:v>0.14578041942544218</c:v>
                </c:pt>
                <c:pt idx="896">
                  <c:v>0.13895516419058168</c:v>
                </c:pt>
                <c:pt idx="897">
                  <c:v>0.13230491020513635</c:v>
                </c:pt>
                <c:pt idx="898">
                  <c:v>0.13440499695078303</c:v>
                </c:pt>
                <c:pt idx="899">
                  <c:v>0.1338799722017576</c:v>
                </c:pt>
                <c:pt idx="900">
                  <c:v>0.13790512694298585</c:v>
                </c:pt>
                <c:pt idx="901">
                  <c:v>0.14315532193129005</c:v>
                </c:pt>
                <c:pt idx="902">
                  <c:v>0.14070522918668307</c:v>
                </c:pt>
                <c:pt idx="903">
                  <c:v>0.14158026168473378</c:v>
                </c:pt>
                <c:pt idx="904">
                  <c:v>0.14350532968031535</c:v>
                </c:pt>
                <c:pt idx="905">
                  <c:v>0.13930517018954197</c:v>
                </c:pt>
                <c:pt idx="906">
                  <c:v>0.13020483921007464</c:v>
                </c:pt>
                <c:pt idx="907">
                  <c:v>0.13230491020513635</c:v>
                </c:pt>
                <c:pt idx="908">
                  <c:v>0.13247991495468148</c:v>
                </c:pt>
                <c:pt idx="909">
                  <c:v>0.13405497520123774</c:v>
                </c:pt>
                <c:pt idx="910">
                  <c:v>0.1265297044683267</c:v>
                </c:pt>
                <c:pt idx="911">
                  <c:v>0.12512964722125058</c:v>
                </c:pt>
                <c:pt idx="912">
                  <c:v>0.12442961772268002</c:v>
                </c:pt>
                <c:pt idx="913">
                  <c:v>0.12495464422177043</c:v>
                </c:pt>
                <c:pt idx="914">
                  <c:v>0.12530465022073073</c:v>
                </c:pt>
                <c:pt idx="915">
                  <c:v>0.12600467971930127</c:v>
                </c:pt>
                <c:pt idx="916">
                  <c:v>0.12390460697417459</c:v>
                </c:pt>
                <c:pt idx="917">
                  <c:v>0.12197952497807305</c:v>
                </c:pt>
                <c:pt idx="918">
                  <c:v>0.12425461472319987</c:v>
                </c:pt>
                <c:pt idx="919">
                  <c:v>0.11742935773827438</c:v>
                </c:pt>
                <c:pt idx="920">
                  <c:v>0.11637932224074354</c:v>
                </c:pt>
                <c:pt idx="921">
                  <c:v>0.11585429749171812</c:v>
                </c:pt>
                <c:pt idx="922">
                  <c:v>0.11322919999756602</c:v>
                </c:pt>
                <c:pt idx="923">
                  <c:v>0.1106041095036739</c:v>
                </c:pt>
                <c:pt idx="924">
                  <c:v>0.11252918449951543</c:v>
                </c:pt>
                <c:pt idx="925">
                  <c:v>0.11077911250315405</c:v>
                </c:pt>
                <c:pt idx="926">
                  <c:v>0.10885404450757248</c:v>
                </c:pt>
                <c:pt idx="927">
                  <c:v>0.10937906225633791</c:v>
                </c:pt>
                <c:pt idx="928">
                  <c:v>0.11007909175490847</c:v>
                </c:pt>
                <c:pt idx="929">
                  <c:v>0.1076289972602365</c:v>
                </c:pt>
                <c:pt idx="930">
                  <c:v>0.10640395001290053</c:v>
                </c:pt>
                <c:pt idx="931">
                  <c:v>0.10675396476218581</c:v>
                </c:pt>
                <c:pt idx="932">
                  <c:v>0.10920405925685776</c:v>
                </c:pt>
                <c:pt idx="933">
                  <c:v>0.11462925724464214</c:v>
                </c:pt>
                <c:pt idx="934">
                  <c:v>0.11252918449951543</c:v>
                </c:pt>
                <c:pt idx="935">
                  <c:v>0.10797901200952179</c:v>
                </c:pt>
                <c:pt idx="936">
                  <c:v>0.10832902675880707</c:v>
                </c:pt>
                <c:pt idx="937">
                  <c:v>0.11217916274997017</c:v>
                </c:pt>
                <c:pt idx="938">
                  <c:v>0.1205794817315169</c:v>
                </c:pt>
                <c:pt idx="939">
                  <c:v>0.11585429749171812</c:v>
                </c:pt>
                <c:pt idx="940">
                  <c:v>0.11112912725243931</c:v>
                </c:pt>
                <c:pt idx="941">
                  <c:v>0.11112912725243931</c:v>
                </c:pt>
                <c:pt idx="942">
                  <c:v>0.11130413025191947</c:v>
                </c:pt>
                <c:pt idx="943">
                  <c:v>0.11270418924906057</c:v>
                </c:pt>
                <c:pt idx="944">
                  <c:v>0.10885404450757248</c:v>
                </c:pt>
                <c:pt idx="945">
                  <c:v>0.10867903275776736</c:v>
                </c:pt>
                <c:pt idx="946">
                  <c:v>0.10517890276556455</c:v>
                </c:pt>
                <c:pt idx="947">
                  <c:v>0.1050038997660844</c:v>
                </c:pt>
                <c:pt idx="948">
                  <c:v>0.10342883776946314</c:v>
                </c:pt>
                <c:pt idx="949">
                  <c:v>0.10465388501679912</c:v>
                </c:pt>
                <c:pt idx="950">
                  <c:v>0.10237880227193229</c:v>
                </c:pt>
                <c:pt idx="951">
                  <c:v>9.747862203291334E-2</c:v>
                </c:pt>
                <c:pt idx="952">
                  <c:v>9.3628477291425247E-2</c:v>
                </c:pt>
                <c:pt idx="953">
                  <c:v>9.3978492040710529E-2</c:v>
                </c:pt>
                <c:pt idx="954">
                  <c:v>9.4153495040190674E-2</c:v>
                </c:pt>
                <c:pt idx="955">
                  <c:v>9.1178382796753291E-2</c:v>
                </c:pt>
                <c:pt idx="956">
                  <c:v>8.8903300051886458E-2</c:v>
                </c:pt>
                <c:pt idx="957">
                  <c:v>8.8028267553835762E-2</c:v>
                </c:pt>
                <c:pt idx="958">
                  <c:v>8.6628217307019625E-2</c:v>
                </c:pt>
                <c:pt idx="959">
                  <c:v>8.767825280455048E-2</c:v>
                </c:pt>
                <c:pt idx="960">
                  <c:v>8.6278202557734343E-2</c:v>
                </c:pt>
                <c:pt idx="961">
                  <c:v>8.9078311801691595E-2</c:v>
                </c:pt>
                <c:pt idx="962">
                  <c:v>9.1703409295843696E-2</c:v>
                </c:pt>
                <c:pt idx="963">
                  <c:v>9.1178382796753291E-2</c:v>
                </c:pt>
                <c:pt idx="964">
                  <c:v>9.5728557036811934E-2</c:v>
                </c:pt>
                <c:pt idx="965">
                  <c:v>8.9778332549937168E-2</c:v>
                </c:pt>
                <c:pt idx="966">
                  <c:v>9.1003379797273146E-2</c:v>
                </c:pt>
                <c:pt idx="967">
                  <c:v>9.1703409295843696E-2</c:v>
                </c:pt>
                <c:pt idx="968">
                  <c:v>9.2753444793374551E-2</c:v>
                </c:pt>
                <c:pt idx="969">
                  <c:v>9.0828376797793001E-2</c:v>
                </c:pt>
                <c:pt idx="970">
                  <c:v>9.1528397546038573E-2</c:v>
                </c:pt>
                <c:pt idx="971">
                  <c:v>9.1878412295323841E-2</c:v>
                </c:pt>
                <c:pt idx="972">
                  <c:v>9.2928447792854696E-2</c:v>
                </c:pt>
                <c:pt idx="973">
                  <c:v>9.2578441793894406E-2</c:v>
                </c:pt>
                <c:pt idx="974">
                  <c:v>9.1703409295843696E-2</c:v>
                </c:pt>
                <c:pt idx="975">
                  <c:v>8.925331480117174E-2</c:v>
                </c:pt>
                <c:pt idx="976">
                  <c:v>8.8903300051886458E-2</c:v>
                </c:pt>
                <c:pt idx="977">
                  <c:v>8.9428317800651885E-2</c:v>
                </c:pt>
                <c:pt idx="978">
                  <c:v>8.4703149311438075E-2</c:v>
                </c:pt>
                <c:pt idx="979">
                  <c:v>8.2603069566051388E-2</c:v>
                </c:pt>
                <c:pt idx="980">
                  <c:v>8.6628217307019625E-2</c:v>
                </c:pt>
                <c:pt idx="981">
                  <c:v>8.4528137561632938E-2</c:v>
                </c:pt>
                <c:pt idx="982">
                  <c:v>8.4003119812867511E-2</c:v>
                </c:pt>
                <c:pt idx="983">
                  <c:v>8.4003119812867511E-2</c:v>
                </c:pt>
                <c:pt idx="984">
                  <c:v>8.9078311801691595E-2</c:v>
                </c:pt>
                <c:pt idx="985">
                  <c:v>8.2428057816246264E-2</c:v>
                </c:pt>
                <c:pt idx="986">
                  <c:v>8.2253054816766105E-2</c:v>
                </c:pt>
                <c:pt idx="987">
                  <c:v>8.4353134562152793E-2</c:v>
                </c:pt>
                <c:pt idx="988">
                  <c:v>8.207805181728596E-2</c:v>
                </c:pt>
                <c:pt idx="989">
                  <c:v>8.207805181728596E-2</c:v>
                </c:pt>
                <c:pt idx="990">
                  <c:v>8.05029898206647E-2</c:v>
                </c:pt>
                <c:pt idx="991">
                  <c:v>8.1378022318715409E-2</c:v>
                </c:pt>
                <c:pt idx="992">
                  <c:v>8.1728037068000692E-2</c:v>
                </c:pt>
                <c:pt idx="993">
                  <c:v>8.1203019319235265E-2</c:v>
                </c:pt>
                <c:pt idx="994">
                  <c:v>8.1728037068000692E-2</c:v>
                </c:pt>
                <c:pt idx="995">
                  <c:v>8.1553025318195554E-2</c:v>
                </c:pt>
                <c:pt idx="996">
                  <c:v>8.2253054816766105E-2</c:v>
                </c:pt>
                <c:pt idx="997">
                  <c:v>7.9277942573328722E-2</c:v>
                </c:pt>
                <c:pt idx="998">
                  <c:v>7.9452954323133859E-2</c:v>
                </c:pt>
                <c:pt idx="999">
                  <c:v>8.1028007569430127E-2</c:v>
                </c:pt>
                <c:pt idx="1000">
                  <c:v>8.3478102064102097E-2</c:v>
                </c:pt>
                <c:pt idx="1001">
                  <c:v>8.1728037068000692E-2</c:v>
                </c:pt>
                <c:pt idx="1002">
                  <c:v>8.1203019319235265E-2</c:v>
                </c:pt>
                <c:pt idx="1003">
                  <c:v>7.9802960322094149E-2</c:v>
                </c:pt>
                <c:pt idx="1004">
                  <c:v>8.0327986821184555E-2</c:v>
                </c:pt>
                <c:pt idx="1005">
                  <c:v>8.05029898206647E-2</c:v>
                </c:pt>
                <c:pt idx="1006">
                  <c:v>8.2778072565531532E-2</c:v>
                </c:pt>
                <c:pt idx="1007">
                  <c:v>8.1553025318195554E-2</c:v>
                </c:pt>
                <c:pt idx="1008">
                  <c:v>8.0327986821184555E-2</c:v>
                </c:pt>
                <c:pt idx="1009">
                  <c:v>8.0853004569949982E-2</c:v>
                </c:pt>
                <c:pt idx="1010">
                  <c:v>8.1903040067480837E-2</c:v>
                </c:pt>
                <c:pt idx="1011">
                  <c:v>8.1903040067480837E-2</c:v>
                </c:pt>
                <c:pt idx="1012">
                  <c:v>8.207805181728596E-2</c:v>
                </c:pt>
                <c:pt idx="1013">
                  <c:v>7.9277942573328722E-2</c:v>
                </c:pt>
                <c:pt idx="1014">
                  <c:v>7.7002859828461889E-2</c:v>
                </c:pt>
                <c:pt idx="1015">
                  <c:v>7.5952824330931035E-2</c:v>
                </c:pt>
                <c:pt idx="1016">
                  <c:v>7.2277682588923101E-2</c:v>
                </c:pt>
                <c:pt idx="1017">
                  <c:v>7.1227647091392246E-2</c:v>
                </c:pt>
                <c:pt idx="1018">
                  <c:v>7.1052635341587109E-2</c:v>
                </c:pt>
                <c:pt idx="1019">
                  <c:v>7.3502729836259079E-2</c:v>
                </c:pt>
                <c:pt idx="1020">
                  <c:v>7.2102679589442942E-2</c:v>
                </c:pt>
                <c:pt idx="1021">
                  <c:v>7.6827856828981744E-2</c:v>
                </c:pt>
                <c:pt idx="1022">
                  <c:v>7.9802960322094149E-2</c:v>
                </c:pt>
                <c:pt idx="1023">
                  <c:v>7.8227907075797867E-2</c:v>
                </c:pt>
                <c:pt idx="1024">
                  <c:v>7.8752924824563295E-2</c:v>
                </c:pt>
                <c:pt idx="1025">
                  <c:v>7.7877892326512599E-2</c:v>
                </c:pt>
                <c:pt idx="1026">
                  <c:v>7.770288932703244E-2</c:v>
                </c:pt>
                <c:pt idx="1027">
                  <c:v>8.0152975071379431E-2</c:v>
                </c:pt>
                <c:pt idx="1028">
                  <c:v>8.1203019319235265E-2</c:v>
                </c:pt>
                <c:pt idx="1029">
                  <c:v>8.1203019319235265E-2</c:v>
                </c:pt>
                <c:pt idx="1030">
                  <c:v>7.892792782404344E-2</c:v>
                </c:pt>
                <c:pt idx="1031">
                  <c:v>7.9102939573848577E-2</c:v>
                </c:pt>
                <c:pt idx="1032">
                  <c:v>8.207805181728596E-2</c:v>
                </c:pt>
                <c:pt idx="1033">
                  <c:v>8.5228167060203502E-2</c:v>
                </c:pt>
                <c:pt idx="1034">
                  <c:v>8.6978232056304908E-2</c:v>
                </c:pt>
                <c:pt idx="1035">
                  <c:v>8.4703149311438075E-2</c:v>
                </c:pt>
                <c:pt idx="1036">
                  <c:v>8.9078311801691595E-2</c:v>
                </c:pt>
                <c:pt idx="1037">
                  <c:v>8.5403170059683647E-2</c:v>
                </c:pt>
                <c:pt idx="1038">
                  <c:v>8.5403170059683647E-2</c:v>
                </c:pt>
                <c:pt idx="1039">
                  <c:v>8.7153235055785053E-2</c:v>
                </c:pt>
                <c:pt idx="1040">
                  <c:v>8.4353134562152793E-2</c:v>
                </c:pt>
                <c:pt idx="1041">
                  <c:v>8.4003119812867511E-2</c:v>
                </c:pt>
                <c:pt idx="1042">
                  <c:v>8.6278202557734343E-2</c:v>
                </c:pt>
                <c:pt idx="1043">
                  <c:v>8.575318480896893E-2</c:v>
                </c:pt>
                <c:pt idx="1044">
                  <c:v>8.207805181728596E-2</c:v>
                </c:pt>
                <c:pt idx="1045">
                  <c:v>8.05029898206647E-2</c:v>
                </c:pt>
                <c:pt idx="1046">
                  <c:v>7.7352874577747172E-2</c:v>
                </c:pt>
                <c:pt idx="1047">
                  <c:v>7.7527877577227317E-2</c:v>
                </c:pt>
                <c:pt idx="1048">
                  <c:v>7.7177862827942034E-2</c:v>
                </c:pt>
                <c:pt idx="1049">
                  <c:v>7.7002859828461889E-2</c:v>
                </c:pt>
                <c:pt idx="1050">
                  <c:v>7.3502729836259079E-2</c:v>
                </c:pt>
                <c:pt idx="1051">
                  <c:v>7.3152715086973796E-2</c:v>
                </c:pt>
                <c:pt idx="1052">
                  <c:v>7.1927667839637818E-2</c:v>
                </c:pt>
                <c:pt idx="1053">
                  <c:v>7.1367648790950353E-2</c:v>
                </c:pt>
                <c:pt idx="1054">
                  <c:v>7.0667626292639799E-2</c:v>
                </c:pt>
                <c:pt idx="1055">
                  <c:v>7.2417691288741204E-2</c:v>
                </c:pt>
                <c:pt idx="1056">
                  <c:v>6.9372574695394762E-2</c:v>
                </c:pt>
                <c:pt idx="1057">
                  <c:v>7.1700164640339625E-2</c:v>
                </c:pt>
                <c:pt idx="1058">
                  <c:v>7.0685123442470826E-2</c:v>
                </c:pt>
                <c:pt idx="1059">
                  <c:v>6.9740086594511058E-2</c:v>
                </c:pt>
                <c:pt idx="1060">
                  <c:v>6.881255564670731E-2</c:v>
                </c:pt>
                <c:pt idx="1061">
                  <c:v>7.0965133841847036E-2</c:v>
                </c:pt>
                <c:pt idx="1062">
                  <c:v>6.9810090944420117E-2</c:v>
                </c:pt>
                <c:pt idx="1063">
                  <c:v>7.0177602843536413E-2</c:v>
                </c:pt>
                <c:pt idx="1064">
                  <c:v>6.9582580744861941E-2</c:v>
                </c:pt>
                <c:pt idx="1065">
                  <c:v>7.0807627992197919E-2</c:v>
                </c:pt>
                <c:pt idx="1066">
                  <c:v>7.0265113093601464E-2</c:v>
                </c:pt>
                <c:pt idx="1067">
                  <c:v>7.033511044325054E-2</c:v>
                </c:pt>
                <c:pt idx="1068">
                  <c:v>6.8952564346525413E-2</c:v>
                </c:pt>
                <c:pt idx="1069">
                  <c:v>7.0352614593341536E-2</c:v>
                </c:pt>
                <c:pt idx="1070">
                  <c:v>6.9530082295108875E-2</c:v>
                </c:pt>
                <c:pt idx="1071">
                  <c:v>6.9582580744861941E-2</c:v>
                </c:pt>
                <c:pt idx="1072">
                  <c:v>7.0790130842366891E-2</c:v>
                </c:pt>
                <c:pt idx="1073">
                  <c:v>7.1875169389884766E-2</c:v>
                </c:pt>
                <c:pt idx="1074">
                  <c:v>7.0300107393263506E-2</c:v>
                </c:pt>
                <c:pt idx="1075">
                  <c:v>6.7710012949098425E-2</c:v>
                </c:pt>
                <c:pt idx="1076">
                  <c:v>7.3415228336519006E-2</c:v>
                </c:pt>
                <c:pt idx="1077">
                  <c:v>7.1385152941041363E-2</c:v>
                </c:pt>
                <c:pt idx="1078">
                  <c:v>7.5742811281203873E-2</c:v>
                </c:pt>
                <c:pt idx="1079">
                  <c:v>7.9312945623315742E-2</c:v>
                </c:pt>
                <c:pt idx="1080">
                  <c:v>7.2417691288741204E-2</c:v>
                </c:pt>
                <c:pt idx="1081">
                  <c:v>7.27852031878575E-2</c:v>
                </c:pt>
                <c:pt idx="1082">
                  <c:v>6.9075067146187524E-2</c:v>
                </c:pt>
                <c:pt idx="1083">
                  <c:v>6.6134957952737147E-2</c:v>
                </c:pt>
                <c:pt idx="1084">
                  <c:v>6.4647399205920969E-2</c:v>
                </c:pt>
                <c:pt idx="1085">
                  <c:v>6.7430002549722201E-2</c:v>
                </c:pt>
                <c:pt idx="1086">
                  <c:v>6.7009990450787843E-2</c:v>
                </c:pt>
                <c:pt idx="1087">
                  <c:v>6.4979915055310228E-2</c:v>
                </c:pt>
                <c:pt idx="1088">
                  <c:v>6.7517511049722256E-2</c:v>
                </c:pt>
                <c:pt idx="1089">
                  <c:v>6.4717403555830014E-2</c:v>
                </c:pt>
                <c:pt idx="1090">
                  <c:v>6.4524894656193862E-2</c:v>
                </c:pt>
                <c:pt idx="1091">
                  <c:v>6.4944913755388189E-2</c:v>
                </c:pt>
                <c:pt idx="1092">
                  <c:v>6.6414968352113371E-2</c:v>
                </c:pt>
                <c:pt idx="1093">
                  <c:v>6.4384892956635742E-2</c:v>
                </c:pt>
                <c:pt idx="1094">
                  <c:v>6.2144804511430965E-2</c:v>
                </c:pt>
                <c:pt idx="1095">
                  <c:v>6.2442319060898185E-2</c:v>
                </c:pt>
                <c:pt idx="1096">
                  <c:v>5.9344704017798691E-2</c:v>
                </c:pt>
                <c:pt idx="1097">
                  <c:v>5.8609680219566092E-2</c:v>
                </c:pt>
                <c:pt idx="1098">
                  <c:v>5.74721344719702E-2</c:v>
                </c:pt>
                <c:pt idx="1099">
                  <c:v>5.668460347365957E-2</c:v>
                </c:pt>
                <c:pt idx="1100">
                  <c:v>5.6247087224634215E-2</c:v>
                </c:pt>
                <c:pt idx="1101">
                  <c:v>5.7542138821879245E-2</c:v>
                </c:pt>
                <c:pt idx="1102">
                  <c:v>5.7647139221515341E-2</c:v>
                </c:pt>
                <c:pt idx="1103">
                  <c:v>6.2792333810183468E-2</c:v>
                </c:pt>
                <c:pt idx="1104">
                  <c:v>6.2512323410807244E-2</c:v>
                </c:pt>
                <c:pt idx="1105">
                  <c:v>6.3562360658403094E-2</c:v>
                </c:pt>
                <c:pt idx="1106">
                  <c:v>6.473490770592101E-2</c:v>
                </c:pt>
                <c:pt idx="1107">
                  <c:v>6.4717403555830014E-2</c:v>
                </c:pt>
                <c:pt idx="1108">
                  <c:v>6.4139885607246538E-2</c:v>
                </c:pt>
                <c:pt idx="1109">
                  <c:v>6.4717403555830014E-2</c:v>
                </c:pt>
                <c:pt idx="1110">
                  <c:v>6.6712475901320623E-2</c:v>
                </c:pt>
                <c:pt idx="1111">
                  <c:v>6.8497542197344066E-2</c:v>
                </c:pt>
                <c:pt idx="1112">
                  <c:v>7.1157642741483187E-2</c:v>
                </c:pt>
                <c:pt idx="1113">
                  <c:v>7.3922748935453406E-2</c:v>
                </c:pt>
                <c:pt idx="1114">
                  <c:v>7.4500266884036881E-2</c:v>
                </c:pt>
                <c:pt idx="1115">
                  <c:v>7.4062750635011526E-2</c:v>
                </c:pt>
                <c:pt idx="1116">
                  <c:v>7.5042788782893305E-2</c:v>
                </c:pt>
                <c:pt idx="1117">
                  <c:v>7.8735427674732267E-2</c:v>
                </c:pt>
                <c:pt idx="1118">
                  <c:v>8.2498062166155323E-2</c:v>
                </c:pt>
                <c:pt idx="1119">
                  <c:v>7.4587768383776953E-2</c:v>
                </c:pt>
                <c:pt idx="1120">
                  <c:v>7.1315148591132319E-2</c:v>
                </c:pt>
                <c:pt idx="1121">
                  <c:v>7.2487688638390266E-2</c:v>
                </c:pt>
                <c:pt idx="1122">
                  <c:v>6.9547586445199885E-2</c:v>
                </c:pt>
                <c:pt idx="1123">
                  <c:v>7.1980175039715849E-2</c:v>
                </c:pt>
                <c:pt idx="1124">
                  <c:v>7.4237753634491671E-2</c:v>
                </c:pt>
                <c:pt idx="1125">
                  <c:v>7.4447766684218833E-2</c:v>
                </c:pt>
                <c:pt idx="1126">
                  <c:v>7.5375299382087577E-2</c:v>
                </c:pt>
                <c:pt idx="1127">
                  <c:v>7.0195108743692405E-2</c:v>
                </c:pt>
                <c:pt idx="1128">
                  <c:v>7.5270291982191512E-2</c:v>
                </c:pt>
                <c:pt idx="1129">
                  <c:v>7.7125364378188996E-2</c:v>
                </c:pt>
                <c:pt idx="1130">
                  <c:v>7.9522951672782921E-2</c:v>
                </c:pt>
                <c:pt idx="1131">
                  <c:v>7.7195368728098041E-2</c:v>
                </c:pt>
                <c:pt idx="1132">
                  <c:v>7.6162828630333218E-2</c:v>
                </c:pt>
                <c:pt idx="1133">
                  <c:v>7.8612916124745191E-2</c:v>
                </c:pt>
                <c:pt idx="1134">
                  <c:v>8.0012973371821311E-2</c:v>
                </c:pt>
                <c:pt idx="1135">
                  <c:v>8.0923008919859027E-2</c:v>
                </c:pt>
                <c:pt idx="1136">
                  <c:v>8.4563140611619972E-2</c:v>
                </c:pt>
                <c:pt idx="1137">
                  <c:v>8.0555490020482748E-2</c:v>
                </c:pt>
                <c:pt idx="1138">
                  <c:v>7.4710272933504046E-2</c:v>
                </c:pt>
                <c:pt idx="1139">
                  <c:v>7.8490411575018099E-2</c:v>
                </c:pt>
                <c:pt idx="1140">
                  <c:v>7.8962930874030474E-2</c:v>
                </c:pt>
                <c:pt idx="1141">
                  <c:v>7.4570271233945926E-2</c:v>
                </c:pt>
                <c:pt idx="1142">
                  <c:v>7.2260185439092073E-2</c:v>
                </c:pt>
                <c:pt idx="1143">
                  <c:v>7.0352614593341536E-2</c:v>
                </c:pt>
                <c:pt idx="1144">
                  <c:v>7.4167756284842609E-2</c:v>
                </c:pt>
                <c:pt idx="1145">
                  <c:v>7.6215328830151266E-2</c:v>
                </c:pt>
                <c:pt idx="1146">
                  <c:v>7.2470191488559238E-2</c:v>
                </c:pt>
                <c:pt idx="1147">
                  <c:v>7.1840166339897746E-2</c:v>
                </c:pt>
                <c:pt idx="1148">
                  <c:v>7.3957743235115461E-2</c:v>
                </c:pt>
                <c:pt idx="1149">
                  <c:v>7.4535268183958919E-2</c:v>
                </c:pt>
                <c:pt idx="1150">
                  <c:v>7.3572734186168123E-2</c:v>
                </c:pt>
                <c:pt idx="1151">
                  <c:v>7.082513214228893E-2</c:v>
                </c:pt>
                <c:pt idx="1152">
                  <c:v>6.7937523148656601E-2</c:v>
                </c:pt>
                <c:pt idx="1153">
                  <c:v>6.750000689963126E-2</c:v>
                </c:pt>
                <c:pt idx="1154">
                  <c:v>6.8392543547772966E-2</c:v>
                </c:pt>
                <c:pt idx="1155">
                  <c:v>6.8182530498045804E-2</c:v>
                </c:pt>
                <c:pt idx="1156">
                  <c:v>7.0527617592821695E-2</c:v>
                </c:pt>
                <c:pt idx="1157">
                  <c:v>6.9197571695914603E-2</c:v>
                </c:pt>
                <c:pt idx="1158">
                  <c:v>6.6519967001684471E-2</c:v>
                </c:pt>
                <c:pt idx="1159">
                  <c:v>6.3947376707610387E-2</c:v>
                </c:pt>
                <c:pt idx="1160">
                  <c:v>5.8522171719566043E-2</c:v>
                </c:pt>
                <c:pt idx="1161">
                  <c:v>5.9327206867967677E-2</c:v>
                </c:pt>
                <c:pt idx="1162">
                  <c:v>6.1322279213458279E-2</c:v>
                </c:pt>
                <c:pt idx="1163">
                  <c:v>5.7629640321619317E-2</c:v>
                </c:pt>
                <c:pt idx="1164">
                  <c:v>5.8049652420553662E-2</c:v>
                </c:pt>
                <c:pt idx="1165">
                  <c:v>5.8259665470280816E-2</c:v>
                </c:pt>
                <c:pt idx="1166">
                  <c:v>5.53545540766225E-2</c:v>
                </c:pt>
                <c:pt idx="1167">
                  <c:v>5.6859615223464686E-2</c:v>
                </c:pt>
                <c:pt idx="1168">
                  <c:v>5.6317091574543267E-2</c:v>
                </c:pt>
                <c:pt idx="1169">
                  <c:v>5.8644674519228147E-2</c:v>
                </c:pt>
                <c:pt idx="1170">
                  <c:v>5.9152195118162547E-2</c:v>
                </c:pt>
                <c:pt idx="1171">
                  <c:v>5.8347166970020903E-2</c:v>
                </c:pt>
                <c:pt idx="1172">
                  <c:v>5.929220381798065E-2</c:v>
                </c:pt>
                <c:pt idx="1173">
                  <c:v>5.9799717416655074E-2</c:v>
                </c:pt>
                <c:pt idx="1174">
                  <c:v>5.6037081175167043E-2</c:v>
                </c:pt>
                <c:pt idx="1175">
                  <c:v>5.2904464832145524E-2</c:v>
                </c:pt>
                <c:pt idx="1176">
                  <c:v>5.3849499930040283E-2</c:v>
                </c:pt>
                <c:pt idx="1177">
                  <c:v>5.6859615223464686E-2</c:v>
                </c:pt>
                <c:pt idx="1178">
                  <c:v>5.7577141871866272E-2</c:v>
                </c:pt>
                <c:pt idx="1179">
                  <c:v>6.020223936601838E-2</c:v>
                </c:pt>
                <c:pt idx="1180">
                  <c:v>6.1444783763185379E-2</c:v>
                </c:pt>
                <c:pt idx="1181">
                  <c:v>5.7804645071164458E-2</c:v>
                </c:pt>
                <c:pt idx="1182">
                  <c:v>6.6222459452477234E-2</c:v>
                </c:pt>
                <c:pt idx="1183">
                  <c:v>7.164765919032659E-2</c:v>
                </c:pt>
                <c:pt idx="1184">
                  <c:v>6.8900057146447383E-2</c:v>
                </c:pt>
                <c:pt idx="1185">
                  <c:v>6.6572474201762502E-2</c:v>
                </c:pt>
                <c:pt idx="1186">
                  <c:v>7.1455157290950422E-2</c:v>
                </c:pt>
                <c:pt idx="1187">
                  <c:v>7.3940246085284433E-2</c:v>
                </c:pt>
                <c:pt idx="1188">
                  <c:v>8.3898114163036441E-2</c:v>
                </c:pt>
                <c:pt idx="1189">
                  <c:v>8.9918341249755271E-2</c:v>
                </c:pt>
                <c:pt idx="1190">
                  <c:v>9.0268355999040539E-2</c:v>
                </c:pt>
                <c:pt idx="1191">
                  <c:v>8.7905764754173651E-2</c:v>
                </c:pt>
                <c:pt idx="1192">
                  <c:v>8.1308017968806365E-2</c:v>
                </c:pt>
                <c:pt idx="1193">
                  <c:v>8.3320596214452952E-2</c:v>
                </c:pt>
                <c:pt idx="1194">
                  <c:v>8.0695498720300851E-2</c:v>
                </c:pt>
                <c:pt idx="1195">
                  <c:v>8.7888265854277642E-2</c:v>
                </c:pt>
                <c:pt idx="1196">
                  <c:v>8.8395779452952059E-2</c:v>
                </c:pt>
                <c:pt idx="1197">
                  <c:v>8.5158162710294444E-2</c:v>
                </c:pt>
                <c:pt idx="1198">
                  <c:v>8.2008047467376902E-2</c:v>
                </c:pt>
                <c:pt idx="1199">
                  <c:v>7.9102939573848577E-2</c:v>
                </c:pt>
                <c:pt idx="1200">
                  <c:v>7.7772886676681516E-2</c:v>
                </c:pt>
                <c:pt idx="1201">
                  <c:v>7.8000396876239692E-2</c:v>
                </c:pt>
                <c:pt idx="1202">
                  <c:v>7.1630160290430567E-2</c:v>
                </c:pt>
                <c:pt idx="1203">
                  <c:v>7.432526213449174E-2</c:v>
                </c:pt>
                <c:pt idx="1204">
                  <c:v>7.6705352279254638E-2</c:v>
                </c:pt>
                <c:pt idx="1205">
                  <c:v>7.3152715086973796E-2</c:v>
                </c:pt>
                <c:pt idx="1206">
                  <c:v>7.6040325830671107E-2</c:v>
                </c:pt>
                <c:pt idx="1207">
                  <c:v>7.6757852479072686E-2</c:v>
                </c:pt>
                <c:pt idx="1208">
                  <c:v>7.4185253434673637E-2</c:v>
                </c:pt>
                <c:pt idx="1209">
                  <c:v>7.9207938223419677E-2</c:v>
                </c:pt>
                <c:pt idx="1210">
                  <c:v>8.4545641711723948E-2</c:v>
                </c:pt>
                <c:pt idx="1211">
                  <c:v>9.0653365047987863E-2</c:v>
                </c:pt>
                <c:pt idx="1212">
                  <c:v>0.10370884816883937</c:v>
                </c:pt>
                <c:pt idx="1213">
                  <c:v>0.1066139560623677</c:v>
                </c:pt>
                <c:pt idx="1214">
                  <c:v>9.8703669280249332E-2</c:v>
                </c:pt>
                <c:pt idx="1215">
                  <c:v>0.10635144981308249</c:v>
                </c:pt>
                <c:pt idx="1216">
                  <c:v>0.10432137616766984</c:v>
                </c:pt>
                <c:pt idx="1217">
                  <c:v>9.8038641081600805E-2</c:v>
                </c:pt>
                <c:pt idx="1218">
                  <c:v>9.3488468591607143E-2</c:v>
                </c:pt>
                <c:pt idx="1219">
                  <c:v>8.8010770404004735E-2</c:v>
                </c:pt>
                <c:pt idx="1220">
                  <c:v>8.2550562365973357E-2</c:v>
                </c:pt>
                <c:pt idx="1221">
                  <c:v>8.3233092964647898E-2</c:v>
                </c:pt>
                <c:pt idx="1222">
                  <c:v>8.645321430753948E-2</c:v>
                </c:pt>
                <c:pt idx="1223">
                  <c:v>8.8273276653289948E-2</c:v>
                </c:pt>
                <c:pt idx="1224">
                  <c:v>8.8028267553835762E-2</c:v>
                </c:pt>
                <c:pt idx="1225">
                  <c:v>8.3425594864024066E-2</c:v>
                </c:pt>
                <c:pt idx="1226">
                  <c:v>8.4633144961529017E-2</c:v>
                </c:pt>
                <c:pt idx="1227">
                  <c:v>8.461563906137301E-2</c:v>
                </c:pt>
                <c:pt idx="1228">
                  <c:v>8.426563306241272E-2</c:v>
                </c:pt>
                <c:pt idx="1229">
                  <c:v>8.5595678959319785E-2</c:v>
                </c:pt>
                <c:pt idx="1230">
                  <c:v>8.5665683309228843E-2</c:v>
                </c:pt>
                <c:pt idx="1231">
                  <c:v>8.706573355604498E-2</c:v>
                </c:pt>
                <c:pt idx="1232">
                  <c:v>8.8850799852068424E-2</c:v>
                </c:pt>
                <c:pt idx="1233">
                  <c:v>9.1265893046818342E-2</c:v>
                </c:pt>
                <c:pt idx="1234">
                  <c:v>8.6733222956850708E-2</c:v>
                </c:pt>
                <c:pt idx="1235">
                  <c:v>8.9603329550457009E-2</c:v>
                </c:pt>
                <c:pt idx="1236">
                  <c:v>8.2060545917129968E-2</c:v>
                </c:pt>
                <c:pt idx="1237">
                  <c:v>8.3145584464647843E-2</c:v>
                </c:pt>
                <c:pt idx="1238">
                  <c:v>8.0747997170053903E-2</c:v>
                </c:pt>
                <c:pt idx="1239">
                  <c:v>7.8770421974394322E-2</c:v>
                </c:pt>
                <c:pt idx="1240">
                  <c:v>7.871792352464127E-2</c:v>
                </c:pt>
                <c:pt idx="1241">
                  <c:v>7.8350409875459978E-2</c:v>
                </c:pt>
                <c:pt idx="1242">
                  <c:v>7.7195368728098041E-2</c:v>
                </c:pt>
                <c:pt idx="1243">
                  <c:v>6.8532545247331073E-2</c:v>
                </c:pt>
                <c:pt idx="1244">
                  <c:v>6.7552505349384298E-2</c:v>
                </c:pt>
                <c:pt idx="1245">
                  <c:v>6.9705092294849016E-2</c:v>
                </c:pt>
                <c:pt idx="1246">
                  <c:v>7.2242681289001062E-2</c:v>
                </c:pt>
                <c:pt idx="1247">
                  <c:v>7.1367648790950353E-2</c:v>
                </c:pt>
                <c:pt idx="1248">
                  <c:v>7.1262648391314284E-2</c:v>
                </c:pt>
                <c:pt idx="1249">
                  <c:v>7.0475117393003647E-2</c:v>
                </c:pt>
                <c:pt idx="1250">
                  <c:v>6.9040065846265486E-2</c:v>
                </c:pt>
                <c:pt idx="1251">
                  <c:v>6.7622509699293357E-2</c:v>
                </c:pt>
                <c:pt idx="1252">
                  <c:v>6.4717403555830014E-2</c:v>
                </c:pt>
                <c:pt idx="1253">
                  <c:v>6.5697441703711792E-2</c:v>
                </c:pt>
                <c:pt idx="1254">
                  <c:v>6.2442319060898185E-2</c:v>
                </c:pt>
                <c:pt idx="1255">
                  <c:v>6.147978506310741E-2</c:v>
                </c:pt>
                <c:pt idx="1256">
                  <c:v>6.226731606141804E-2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19-3D40-A154-E63C2AA6B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5243664"/>
        <c:axId val="545243272"/>
      </c:lineChart>
      <c:dateAx>
        <c:axId val="420661752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420670768"/>
        <c:crosses val="autoZero"/>
        <c:auto val="1"/>
        <c:lblOffset val="100"/>
        <c:baseTimeUnit val="days"/>
      </c:dateAx>
      <c:valAx>
        <c:axId val="42067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420661752"/>
        <c:crosses val="autoZero"/>
        <c:crossBetween val="between"/>
      </c:valAx>
      <c:valAx>
        <c:axId val="545243272"/>
        <c:scaling>
          <c:orientation val="maxMin"/>
        </c:scaling>
        <c:delete val="0"/>
        <c:axPos val="r"/>
        <c:numFmt formatCode="0.0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ore-KR"/>
          </a:p>
        </c:txPr>
        <c:crossAx val="545243664"/>
        <c:crosses val="max"/>
        <c:crossBetween val="between"/>
      </c:valAx>
      <c:dateAx>
        <c:axId val="545243664"/>
        <c:scaling>
          <c:orientation val="minMax"/>
        </c:scaling>
        <c:delete val="1"/>
        <c:axPos val="t"/>
        <c:numFmt formatCode="m/d/yy" sourceLinked="1"/>
        <c:majorTickMark val="out"/>
        <c:minorTickMark val="none"/>
        <c:tickLblPos val="nextTo"/>
        <c:crossAx val="54524327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5182759329456197E-3"/>
          <c:y val="0"/>
          <c:w val="0.77539323314286168"/>
          <c:h val="7.41375412165843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롱숏 수익률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롱숏!$C$2</c:f>
              <c:strCache>
                <c:ptCount val="1"/>
                <c:pt idx="0">
                  <c:v>롱숏 수익률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롱숏!$B$3:$B$363</c:f>
              <c:strCache>
                <c:ptCount val="19"/>
                <c:pt idx="0">
                  <c:v>SK리츠</c:v>
                </c:pt>
                <c:pt idx="1">
                  <c:v>NH프라임리프</c:v>
                </c:pt>
                <c:pt idx="2">
                  <c:v>NH올원리츠</c:v>
                </c:pt>
                <c:pt idx="3">
                  <c:v>ESR켄달스퀘어리츠</c:v>
                </c:pt>
                <c:pt idx="4">
                  <c:v>코람코에너지리츠</c:v>
                </c:pt>
                <c:pt idx="5">
                  <c:v>케이탑리츠</c:v>
                </c:pt>
                <c:pt idx="6">
                  <c:v>제이알글로벌리츠</c:v>
                </c:pt>
                <c:pt idx="7">
                  <c:v>이지스밸류리츠</c:v>
                </c:pt>
                <c:pt idx="8">
                  <c:v>이지스레지던스리츠</c:v>
                </c:pt>
                <c:pt idx="9">
                  <c:v>이리츠코크렙</c:v>
                </c:pt>
                <c:pt idx="10">
                  <c:v>에이리츠</c:v>
                </c:pt>
                <c:pt idx="11">
                  <c:v>신한알파리츠</c:v>
                </c:pt>
                <c:pt idx="12">
                  <c:v>신한서부티엔디리츠</c:v>
                </c:pt>
                <c:pt idx="13">
                  <c:v>미래에셋맵스리츠</c:v>
                </c:pt>
                <c:pt idx="14">
                  <c:v>미래에셋글로벌리츠</c:v>
                </c:pt>
                <c:pt idx="15">
                  <c:v>모두투어리츠</c:v>
                </c:pt>
                <c:pt idx="16">
                  <c:v>롯데리츠</c:v>
                </c:pt>
                <c:pt idx="17">
                  <c:v>디앤디플랫폼리츠</c:v>
                </c:pt>
                <c:pt idx="18">
                  <c:v>평균</c:v>
                </c:pt>
              </c:strCache>
            </c:strRef>
          </c:cat>
          <c:val>
            <c:numRef>
              <c:f>롱숏!$C$3:$C$363</c:f>
              <c:numCache>
                <c:formatCode>0.00%</c:formatCode>
                <c:ptCount val="19"/>
                <c:pt idx="0">
                  <c:v>1.8290418383709109E-2</c:v>
                </c:pt>
                <c:pt idx="1">
                  <c:v>4.0718318076729695E-2</c:v>
                </c:pt>
                <c:pt idx="2">
                  <c:v>1.0182313103174703E-2</c:v>
                </c:pt>
                <c:pt idx="3">
                  <c:v>2.0990266413609616E-2</c:v>
                </c:pt>
                <c:pt idx="4">
                  <c:v>4.5041396472065452E-3</c:v>
                </c:pt>
                <c:pt idx="5">
                  <c:v>0.10475934545848258</c:v>
                </c:pt>
                <c:pt idx="6">
                  <c:v>1.7247948025386713E-2</c:v>
                </c:pt>
                <c:pt idx="7">
                  <c:v>8.6201054912567847E-3</c:v>
                </c:pt>
                <c:pt idx="8">
                  <c:v>3.162174632934641E-2</c:v>
                </c:pt>
                <c:pt idx="9">
                  <c:v>5.7052925290201175E-3</c:v>
                </c:pt>
                <c:pt idx="10">
                  <c:v>8.2336906926630177E-2</c:v>
                </c:pt>
                <c:pt idx="11">
                  <c:v>-7.5163422870207757E-3</c:v>
                </c:pt>
                <c:pt idx="12">
                  <c:v>3.1888737501022654E-2</c:v>
                </c:pt>
                <c:pt idx="13">
                  <c:v>9.2924681023430977E-4</c:v>
                </c:pt>
                <c:pt idx="14">
                  <c:v>9.3959741484834838E-3</c:v>
                </c:pt>
                <c:pt idx="15">
                  <c:v>-1.3591274864044461E-2</c:v>
                </c:pt>
                <c:pt idx="16">
                  <c:v>1.8119346027873139E-2</c:v>
                </c:pt>
                <c:pt idx="17">
                  <c:v>3.6983958885069376E-2</c:v>
                </c:pt>
                <c:pt idx="18">
                  <c:v>2.3399247033676126E-2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C4-8440-9DDF-21C1C02AB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9767960"/>
        <c:axId val="579775408"/>
      </c:barChart>
      <c:catAx>
        <c:axId val="579767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79775408"/>
        <c:crosses val="autoZero"/>
        <c:auto val="1"/>
        <c:lblAlgn val="ctr"/>
        <c:lblOffset val="100"/>
        <c:noMultiLvlLbl val="0"/>
      </c:catAx>
      <c:valAx>
        <c:axId val="579775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79767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861588760658639E-2"/>
          <c:y val="8.8787878787878804E-2"/>
          <c:w val="0.9141214927667678"/>
          <c:h val="0.83458014426518368"/>
        </c:manualLayout>
      </c:layout>
      <c:scatterChart>
        <c:scatterStyle val="lineMarker"/>
        <c:varyColors val="0"/>
        <c:ser>
          <c:idx val="0"/>
          <c:order val="0"/>
          <c:tx>
            <c:strRef>
              <c:f>롱온리!$C$367</c:f>
              <c:strCache>
                <c:ptCount val="1"/>
                <c:pt idx="0">
                  <c:v>주가 상승률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롱온리!$B$368:$B$386</c:f>
              <c:numCache>
                <c:formatCode>0.00%</c:formatCode>
                <c:ptCount val="19"/>
                <c:pt idx="0">
                  <c:v>1.9457290169804284E-2</c:v>
                </c:pt>
                <c:pt idx="1">
                  <c:v>1.4713546077289075E-2</c:v>
                </c:pt>
                <c:pt idx="2">
                  <c:v>1.2139428838734581E-2</c:v>
                </c:pt>
                <c:pt idx="3">
                  <c:v>1.1057546319164663E-2</c:v>
                </c:pt>
                <c:pt idx="4">
                  <c:v>8.2478322866398786E-3</c:v>
                </c:pt>
                <c:pt idx="5">
                  <c:v>5.501000372941235E-3</c:v>
                </c:pt>
                <c:pt idx="6">
                  <c:v>4.8633904341474996E-3</c:v>
                </c:pt>
                <c:pt idx="7">
                  <c:v>8.7346974922399511E-4</c:v>
                </c:pt>
                <c:pt idx="8">
                  <c:v>4.1668831996614922E-5</c:v>
                </c:pt>
                <c:pt idx="9">
                  <c:v>0</c:v>
                </c:pt>
                <c:pt idx="10">
                  <c:v>-5.087638612649957E-4</c:v>
                </c:pt>
                <c:pt idx="11">
                  <c:v>-3.7635555837413396E-3</c:v>
                </c:pt>
                <c:pt idx="12">
                  <c:v>-3.98187800776666E-3</c:v>
                </c:pt>
                <c:pt idx="13">
                  <c:v>-4.1168807391132895E-3</c:v>
                </c:pt>
                <c:pt idx="14">
                  <c:v>-4.4083393388535822E-3</c:v>
                </c:pt>
                <c:pt idx="15">
                  <c:v>-4.4170041122693123E-3</c:v>
                </c:pt>
                <c:pt idx="16">
                  <c:v>-6.8587842638036158E-3</c:v>
                </c:pt>
                <c:pt idx="17">
                  <c:v>-1.7902996751177708E-2</c:v>
                </c:pt>
                <c:pt idx="18">
                  <c:v>1.718720578997296E-3</c:v>
                </c:pt>
              </c:numCache>
            </c:numRef>
          </c:xVal>
          <c:yVal>
            <c:numRef>
              <c:f>롱온리!$C$368:$C$386</c:f>
              <c:numCache>
                <c:formatCode>0.00%</c:formatCode>
                <c:ptCount val="19"/>
                <c:pt idx="0">
                  <c:v>-0.23178808365746242</c:v>
                </c:pt>
                <c:pt idx="1">
                  <c:v>0</c:v>
                </c:pt>
                <c:pt idx="2">
                  <c:v>2.8776978133274615E-2</c:v>
                </c:pt>
                <c:pt idx="3">
                  <c:v>-4.4957475076695952E-2</c:v>
                </c:pt>
                <c:pt idx="4">
                  <c:v>-1.3129102679121733E-2</c:v>
                </c:pt>
                <c:pt idx="5">
                  <c:v>-2.8776978076476317E-2</c:v>
                </c:pt>
                <c:pt idx="6">
                  <c:v>-3.8054967824000134E-2</c:v>
                </c:pt>
                <c:pt idx="7">
                  <c:v>-2.5580394000687304E-2</c:v>
                </c:pt>
                <c:pt idx="8">
                  <c:v>-5.5555554920486104E-2</c:v>
                </c:pt>
                <c:pt idx="9">
                  <c:v>4.1271139661064734E-3</c:v>
                </c:pt>
                <c:pt idx="10">
                  <c:v>-3.0837004069862738E-2</c:v>
                </c:pt>
                <c:pt idx="11">
                  <c:v>-6.9958847025765755E-2</c:v>
                </c:pt>
                <c:pt idx="12">
                  <c:v>-9.3145867557652182E-2</c:v>
                </c:pt>
                <c:pt idx="13">
                  <c:v>-9.546539285712639E-3</c:v>
                </c:pt>
                <c:pt idx="14">
                  <c:v>-4.7984645962751878E-2</c:v>
                </c:pt>
                <c:pt idx="15">
                  <c:v>-2.6515151184495642E-2</c:v>
                </c:pt>
                <c:pt idx="16">
                  <c:v>-4.96183231286128E-2</c:v>
                </c:pt>
                <c:pt idx="17">
                  <c:v>-0.15403726739318743</c:v>
                </c:pt>
                <c:pt idx="18">
                  <c:v>-4.9254561652421661E-2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7D-374E-96C3-091172D522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765216"/>
        <c:axId val="579765608"/>
      </c:scatterChart>
      <c:valAx>
        <c:axId val="579765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매매 수익률</a:t>
                </a:r>
                <a:endParaRPr lang="en-US" altLang="ko-KR"/>
              </a:p>
            </c:rich>
          </c:tx>
          <c:layout>
            <c:manualLayout>
              <c:xMode val="edge"/>
              <c:yMode val="edge"/>
              <c:x val="0.34960050448239427"/>
              <c:y val="0.939392936933211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79765608"/>
        <c:crosses val="autoZero"/>
        <c:crossBetween val="midCat"/>
      </c:valAx>
      <c:valAx>
        <c:axId val="579765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주가 상승률</a:t>
                </a:r>
              </a:p>
            </c:rich>
          </c:tx>
          <c:layout>
            <c:manualLayout>
              <c:xMode val="edge"/>
              <c:yMode val="edge"/>
              <c:x val="4.329004329004329E-3"/>
              <c:y val="0.286880201243991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79765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E717C-163B-F349-ACB0-BE79567F4DF0}" type="datetimeFigureOut">
              <a:rPr kumimoji="1" lang="ko-Kore-KR" altLang="en-US" smtClean="0"/>
              <a:t>2022. 8. 20.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95D76-41CE-FD4F-AE78-2F1D40735F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3578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FBFAD-2BE1-35E8-8DA0-D41622EE9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07ACB4-7916-1EC1-1749-8087260A4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824A1-8410-03E3-FB5E-2A7AFDD7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B229-7C40-EF4E-A1A3-89241CEE3618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CF5D7-5C79-0ADA-7D6C-81B1C49B4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6DBB39-37C2-EAB2-8F6A-46D2817D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446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1E96E-4541-709F-A36A-9F227029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81F5BF-D5E2-2B74-4362-800877EE7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841B7-3E2F-8992-EB8E-F5EB9367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430-F651-FA40-ACFD-1788CC2F5AF9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67B119-DC6D-5FC7-24C2-E8B093EE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F663B-FD44-9746-14A1-53266042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68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4D2522-5E35-565D-A1D9-32EC1A5D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A51368-5B77-0E3C-7F8A-3EDE98B47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B0DBB-47B4-86D9-6855-19C211F1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3A75-9D2A-204C-8E68-5AE012299E85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F98DE-EA3E-B813-7950-CA5C85B6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F4F2F-BD5D-8B90-372C-188F218D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13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0A4FA-98C0-0F9E-576B-83A140C5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C17AD-3D39-FF01-0DF3-A46D0D601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AA141-A837-4F05-00F7-7963CA89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8730-0B78-6742-B2A5-BDB5C41CEA1A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DC9A5-9504-F2B6-2A25-62696104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96B79-0D71-4CFD-418F-44D38371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167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3667D-D89B-47D7-0FF8-48CAB93A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56A696-0D70-8819-A651-3230AC0CB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45F4F-6DB5-3845-841E-418EE43A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C9FE-6C13-BB47-B1D0-6F54274FA602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55875-85FD-9090-0B91-6B7CDA06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B399D-67C1-913F-300E-30088D9E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205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6BA7B-B25E-1299-0BFC-8E9E7A93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799F70-8960-18A8-4570-3D49442A8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3918D9-633A-CB50-7843-4EDAB28B5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7E4585-41AA-793B-C5AF-6B6DD4C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B5B0-9683-EE46-878C-BF29306E71AA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98BDC7-98D4-CF0C-ABD8-0327FA14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384F3A-5FA7-0D36-E595-B4052C98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795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2B61F-5043-26B3-050F-812B1B5B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EB4A1-6A1F-D52F-491F-D1B7B33E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132897-C422-E2CC-912B-398F9EC0E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2DA811-173D-CDF7-E073-AD0BBB3E2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47DFAC-93FC-A635-F36C-3DB1ED459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D82520-12EF-EEA9-30CD-2D09BDB8A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31C4-F6D6-9540-B35F-913C0F389C05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D0E967-F1F3-AAD0-2817-1F702ED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A60AD4-C532-B746-1B4C-5C111B87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24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79678-DF07-F49D-4ED7-845BE328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DED6B2-8994-F6A7-4F78-5E11A552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D358C-65D7-FE45-A958-F0AFFDFF479E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E87720-1EA3-236A-1EA4-7F3B5F95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72B87E-B680-F22B-E4D3-B904975A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96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1CDFF4-FA0A-56C0-ED45-96DED47A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6520-0DE2-9345-9CF2-D3C23FF5EFFB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E92AEB-ECEE-71C9-6139-CD82CB706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1C9FE-A9D0-75CD-AF8A-2E30BCAA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4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F1CF5-D69E-6ED1-7246-34255D6A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CDA65-9712-5BF6-0C9C-2D12EB156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60B6-24DC-4826-8DF3-7A0541FBA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EB3DCD-C801-B3CA-F0AF-C5E22B83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5A4C-96EC-564C-A723-F649844C072D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61926-68E6-CCC0-1F94-83291EFB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85336F-86B4-B397-8481-8A43A977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69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E5227-146D-967A-4A49-57381DAB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21C6B1-D049-FA77-1193-35FB28BDB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D4305D-AF89-A962-CB7F-D863884C3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02901F-6831-9067-6407-B0A577DB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6ED5-AA82-0846-B185-52C22909D5EC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580AB8-28BD-D02F-9970-5C218958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53A401-7564-A2C4-14E4-5C98E75C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755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716358-E55E-1574-E2C5-E57A0A62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E8C17-4052-68ED-1FC0-C0B3EEEF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9A118-EBDF-6B82-6183-FAA798C6D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7DE36-0C74-1C42-94AE-7435F987DBC8}" type="datetime1">
              <a:rPr kumimoji="1" lang="ko-KR" altLang="en-US" smtClean="0"/>
              <a:t>2022. 8. 20.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F93D4F-559D-F72B-01C3-F740BDF2C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90A5B3-D111-56DA-1FAE-B168AFCBC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31B6F-E73D-1942-B12F-A50964F92AA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472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12" Type="http://schemas.openxmlformats.org/officeDocument/2006/relationships/image" Target="../media/image3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chart" Target="../charts/chart1.xml"/><Relationship Id="rId10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0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07444" y="3993957"/>
            <a:ext cx="9698905" cy="3030908"/>
            <a:chOff x="4061166" y="5990936"/>
            <a:chExt cx="14548358" cy="45463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166" y="5990936"/>
              <a:ext cx="14548358" cy="4546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357" y="1632074"/>
            <a:ext cx="445207" cy="445207"/>
            <a:chOff x="811020" y="3463852"/>
            <a:chExt cx="667811" cy="667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020" y="3463852"/>
              <a:ext cx="667811" cy="66781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BB9761-0971-B019-242F-99390D550DB2}"/>
              </a:ext>
            </a:extLst>
          </p:cNvPr>
          <p:cNvSpPr txBox="1"/>
          <p:nvPr/>
        </p:nvSpPr>
        <p:spPr>
          <a:xfrm>
            <a:off x="414766" y="1994352"/>
            <a:ext cx="2650084" cy="582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부동산과 주식의</a:t>
            </a:r>
            <a:r>
              <a:rPr kumimoji="1" lang="en-US" altLang="ko-KR" sz="2400" spc="-1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ko-KR" altLang="en-US" sz="2400" spc="-1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만남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2D98A-EBAE-FE75-2851-720352F54797}"/>
              </a:ext>
            </a:extLst>
          </p:cNvPr>
          <p:cNvSpPr txBox="1"/>
          <p:nvPr/>
        </p:nvSpPr>
        <p:spPr>
          <a:xfrm>
            <a:off x="391016" y="2437699"/>
            <a:ext cx="11105925" cy="7458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spc="-1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부동산 뉴스 심리지수와 주식정보를 결합한 </a:t>
            </a:r>
            <a:r>
              <a:rPr kumimoji="1" lang="ko-KR" altLang="en-US" sz="3200" b="1" spc="-100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</a:t>
            </a:r>
            <a:r>
              <a:rPr kumimoji="1" lang="ko-KR" altLang="en-US" sz="3200" b="1" spc="-1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등락예측 모형 개발</a:t>
            </a:r>
          </a:p>
        </p:txBody>
      </p:sp>
      <p:sp>
        <p:nvSpPr>
          <p:cNvPr id="9" name="직사각형 39">
            <a:extLst>
              <a:ext uri="{FF2B5EF4-FFF2-40B4-BE49-F238E27FC236}">
                <a16:creationId xmlns:a16="http://schemas.microsoft.com/office/drawing/2014/main" id="{554BC91E-D98D-41E8-B3F5-2BE37D972B3B}"/>
              </a:ext>
            </a:extLst>
          </p:cNvPr>
          <p:cNvSpPr/>
          <p:nvPr/>
        </p:nvSpPr>
        <p:spPr>
          <a:xfrm>
            <a:off x="10614801" y="6123507"/>
            <a:ext cx="1134287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600" spc="-7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2022.09.01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29B40-8518-CE2F-642D-C98B693B8A02}"/>
              </a:ext>
            </a:extLst>
          </p:cNvPr>
          <p:cNvSpPr txBox="1"/>
          <p:nvPr/>
        </p:nvSpPr>
        <p:spPr>
          <a:xfrm>
            <a:off x="414766" y="3216461"/>
            <a:ext cx="2935419" cy="41908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김민수   </a:t>
            </a:r>
            <a:r>
              <a:rPr kumimoji="1" lang="en-US" altLang="ko-KR" sz="1600" spc="-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I </a:t>
            </a:r>
            <a:r>
              <a:rPr kumimoji="1" lang="ko-KR" altLang="en-US" sz="1600" spc="-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 박재성   </a:t>
            </a:r>
            <a:r>
              <a:rPr kumimoji="1" lang="en-US" altLang="ko-KR" sz="1600" spc="-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I </a:t>
            </a:r>
            <a:r>
              <a:rPr kumimoji="1" lang="ko-KR" altLang="en-US" sz="1600" spc="-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 이상협   </a:t>
            </a:r>
            <a:r>
              <a:rPr kumimoji="1" lang="en-US" altLang="ko-KR" sz="1600" spc="-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I</a:t>
            </a:r>
            <a:r>
              <a:rPr kumimoji="1" lang="ko-KR" altLang="en-US" sz="1600" spc="-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  </a:t>
            </a:r>
            <a:r>
              <a:rPr kumimoji="1" lang="ko-KR" altLang="en-US" sz="1600" spc="-100" dirty="0" err="1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허광영</a:t>
            </a:r>
            <a:endParaRPr kumimoji="1" lang="ko-KR" altLang="en-US" sz="1600" spc="-1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5" name="Picture 2" descr="한국거래소 로고">
            <a:extLst>
              <a:ext uri="{FF2B5EF4-FFF2-40B4-BE49-F238E27FC236}">
                <a16:creationId xmlns:a16="http://schemas.microsoft.com/office/drawing/2014/main" id="{E5C611D5-A3A3-806E-1BA3-D37537DB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66" y="5985580"/>
            <a:ext cx="2200720" cy="55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39">
            <a:extLst>
              <a:ext uri="{FF2B5EF4-FFF2-40B4-BE49-F238E27FC236}">
                <a16:creationId xmlns:a16="http://schemas.microsoft.com/office/drawing/2014/main" id="{8797B0B1-B1B4-2415-4147-A4B3D1420B85}"/>
              </a:ext>
            </a:extLst>
          </p:cNvPr>
          <p:cNvSpPr/>
          <p:nvPr/>
        </p:nvSpPr>
        <p:spPr>
          <a:xfrm>
            <a:off x="8241583" y="515050"/>
            <a:ext cx="3948062" cy="37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en-US" altLang="ko-KR" sz="1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2022 KRX </a:t>
            </a:r>
            <a:r>
              <a:rPr kumimoji="1" lang="ko-KR" altLang="en-US" sz="1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금융 빅데이터 활용 아이디어 경진대회</a:t>
            </a:r>
            <a:endParaRPr kumimoji="1" lang="en-US" altLang="ko-KR" sz="1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F5288-DC4E-5B60-9D83-0C121F4A16BF}"/>
              </a:ext>
            </a:extLst>
          </p:cNvPr>
          <p:cNvSpPr txBox="1"/>
          <p:nvPr/>
        </p:nvSpPr>
        <p:spPr>
          <a:xfrm>
            <a:off x="443817" y="515050"/>
            <a:ext cx="973343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Team_IBA</a:t>
            </a:r>
            <a:endParaRPr kumimoji="1" lang="ko-KR" altLang="en-US" sz="1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C7AE928-E49B-C1ED-82C2-611604B71775}"/>
              </a:ext>
            </a:extLst>
          </p:cNvPr>
          <p:cNvCxnSpPr>
            <a:cxnSpLocks/>
          </p:cNvCxnSpPr>
          <p:nvPr/>
        </p:nvCxnSpPr>
        <p:spPr>
          <a:xfrm>
            <a:off x="1484332" y="741750"/>
            <a:ext cx="659495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1FEB52C-9F66-DA88-FC0D-8998F705E03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9">
            <a:extLst>
              <a:ext uri="{FF2B5EF4-FFF2-40B4-BE49-F238E27FC236}">
                <a16:creationId xmlns:a16="http://schemas.microsoft.com/office/drawing/2014/main" id="{23C9491D-A4A6-7DAF-C12F-902BDF929D11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6" name="Picture 2" descr="한국거래소 로고">
            <a:extLst>
              <a:ext uri="{FF2B5EF4-FFF2-40B4-BE49-F238E27FC236}">
                <a16:creationId xmlns:a16="http://schemas.microsoft.com/office/drawing/2014/main" id="{D43C95AD-BBD4-7CAC-C316-68B00C2E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슬라이드 번호 개체 틀 6">
            <a:extLst>
              <a:ext uri="{FF2B5EF4-FFF2-40B4-BE49-F238E27FC236}">
                <a16:creationId xmlns:a16="http://schemas.microsoft.com/office/drawing/2014/main" id="{A801AB25-1E81-9EDB-8767-658D2C86D517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10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슬라이드 번호 개체 틀 6">
            <a:extLst>
              <a:ext uri="{FF2B5EF4-FFF2-40B4-BE49-F238E27FC236}">
                <a16:creationId xmlns:a16="http://schemas.microsoft.com/office/drawing/2014/main" id="{680E1924-2D01-F7C3-B6F2-8B2B84B48216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3492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TECHNOLOGY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34AE6-4F60-22A8-E702-13DB4FDC32D2}"/>
              </a:ext>
            </a:extLst>
          </p:cNvPr>
          <p:cNvSpPr txBox="1"/>
          <p:nvPr/>
        </p:nvSpPr>
        <p:spPr>
          <a:xfrm>
            <a:off x="348366" y="1234538"/>
            <a:ext cx="949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(2) SHAP</a:t>
            </a:r>
            <a:r>
              <a:rPr kumimoji="1" lang="ko-KR" altLang="en-US" sz="2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이용한 설명 가능한 인공지능</a:t>
            </a:r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(Explainable AI, XAI)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79D25-E5D7-E3FD-D10B-395348F52D8F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C9F4-EB32-8FE9-4646-3EE7FC6A1FA8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C0DFC-87F2-8AF1-38D9-ADE83D2A7618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E06D9-C50D-B1E3-F601-8AFA5E7891F2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278D1-7907-7F39-FE58-7C581D41746A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98BA5-7F8A-EEB8-4784-A2E667C1E250}"/>
              </a:ext>
            </a:extLst>
          </p:cNvPr>
          <p:cNvSpPr txBox="1"/>
          <p:nvPr/>
        </p:nvSpPr>
        <p:spPr>
          <a:xfrm>
            <a:off x="8277135" y="4205290"/>
            <a:ext cx="2774580" cy="146315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4550">
              <a:lnSpc>
                <a:spcPts val="1800"/>
              </a:lnSpc>
            </a:pP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022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금융위원회 주관의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금융분야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안내서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따르면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개발과정에서 기본원칙으로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‘AI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개발 과정에서 설명가능성을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확보하기 위해 노력하였는가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명시적으로 요구하고 있음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1624F-02E8-27A8-7358-8FC40D34F1E7}"/>
              </a:ext>
            </a:extLst>
          </p:cNvPr>
          <p:cNvSpPr txBox="1"/>
          <p:nvPr/>
        </p:nvSpPr>
        <p:spPr>
          <a:xfrm>
            <a:off x="4729725" y="4272939"/>
            <a:ext cx="2776246" cy="770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4550">
              <a:lnSpc>
                <a:spcPts val="1800"/>
              </a:lnSpc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선행연구에 따르면 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결과에 대한 설명력을 높힐 경우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정보 수용도가 증가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한다는 연구 결과가 존재함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CEDEBE-2E22-D271-AB00-F29A63033D60}"/>
              </a:ext>
            </a:extLst>
          </p:cNvPr>
          <p:cNvSpPr txBox="1"/>
          <p:nvPr/>
        </p:nvSpPr>
        <p:spPr>
          <a:xfrm>
            <a:off x="1104063" y="2791006"/>
            <a:ext cx="2911756" cy="788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하이 리스크인 </a:t>
            </a:r>
            <a:br>
              <a:rPr kumimoji="1" lang="en-US" altLang="ko-KR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ko-KR" altLang="en-US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금융산업 의사결정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EFA144-0882-87F8-0658-FB772DE09B61}"/>
              </a:ext>
            </a:extLst>
          </p:cNvPr>
          <p:cNvSpPr txBox="1"/>
          <p:nvPr/>
        </p:nvSpPr>
        <p:spPr>
          <a:xfrm>
            <a:off x="1241239" y="4260859"/>
            <a:ext cx="2774580" cy="146315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4550">
              <a:lnSpc>
                <a:spcPts val="1800"/>
              </a:lnSpc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금융 분야에서 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사용 시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잘못된 예측의 리스크가 매우 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설명 가능성이 높은 모델을 사용한다면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모델의 예측 성능을 무조건 믿는 것이 아닌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모델의 의사결정 과정을 검토하여 의사결정할 가능성이 높음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2BA4D5-3187-C560-7CA7-7B787158204E}"/>
              </a:ext>
            </a:extLst>
          </p:cNvPr>
          <p:cNvSpPr txBox="1"/>
          <p:nvPr/>
        </p:nvSpPr>
        <p:spPr>
          <a:xfrm>
            <a:off x="4729725" y="5129499"/>
            <a:ext cx="300417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 Kim, A. R., &amp; Yang, H. K. (2021). 로보어드바이저 (Robo-advisor) 서비스의 지각된 가치 및 사용의도에 관한 연구: 혁신성 및 혁신저항의 조절효과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15244F6-F9A8-3DBC-2075-86B8A4CDB015}"/>
              </a:ext>
            </a:extLst>
          </p:cNvPr>
          <p:cNvSpPr/>
          <p:nvPr/>
        </p:nvSpPr>
        <p:spPr>
          <a:xfrm>
            <a:off x="1626379" y="2251654"/>
            <a:ext cx="1867124" cy="1867124"/>
          </a:xfrm>
          <a:prstGeom prst="ellipse">
            <a:avLst/>
          </a:prstGeom>
          <a:noFill/>
          <a:ln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66A03B-06ED-2966-FF42-1A665EA72714}"/>
              </a:ext>
            </a:extLst>
          </p:cNvPr>
          <p:cNvSpPr txBox="1"/>
          <p:nvPr/>
        </p:nvSpPr>
        <p:spPr>
          <a:xfrm>
            <a:off x="4622011" y="2763223"/>
            <a:ext cx="2911756" cy="788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소비자 측면의</a:t>
            </a:r>
            <a:endParaRPr kumimoji="1" lang="en-US" altLang="ko-Kore-KR" sz="1600" b="1" spc="-100" dirty="0">
              <a:solidFill>
                <a:srgbClr val="BA9F87"/>
              </a:solidFill>
              <a:effectLst>
                <a:outerShdw blurRad="50800" dist="38100" dir="2700000" algn="tl" rotWithShape="0">
                  <a:prstClr val="black">
                    <a:alpha val="9715"/>
                  </a:prstClr>
                </a:outerShdw>
              </a:effectLs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정보 수용도 증대</a:t>
            </a:r>
            <a:endParaRPr kumimoji="1" lang="ko-KR" altLang="en-US" sz="1600" b="1" spc="-100" dirty="0">
              <a:solidFill>
                <a:srgbClr val="BA9F87"/>
              </a:solidFill>
              <a:effectLst>
                <a:outerShdw blurRad="50800" dist="38100" dir="2700000" algn="tl" rotWithShape="0">
                  <a:prstClr val="black">
                    <a:alpha val="9715"/>
                  </a:prstClr>
                </a:outerShdw>
              </a:effectLs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AF1B262-84CF-F2CF-9316-D687A510FB4F}"/>
              </a:ext>
            </a:extLst>
          </p:cNvPr>
          <p:cNvSpPr/>
          <p:nvPr/>
        </p:nvSpPr>
        <p:spPr>
          <a:xfrm>
            <a:off x="5144327" y="2223871"/>
            <a:ext cx="1867124" cy="1867124"/>
          </a:xfrm>
          <a:prstGeom prst="ellipse">
            <a:avLst/>
          </a:prstGeom>
          <a:noFill/>
          <a:ln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276AD7-AA99-8570-4406-5F4EB691470A}"/>
              </a:ext>
            </a:extLst>
          </p:cNvPr>
          <p:cNvSpPr txBox="1"/>
          <p:nvPr/>
        </p:nvSpPr>
        <p:spPr>
          <a:xfrm>
            <a:off x="8139959" y="2550774"/>
            <a:ext cx="2911756" cy="11577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금융위원회의</a:t>
            </a:r>
            <a:br>
              <a:rPr kumimoji="1" lang="en-US" altLang="ko-Kore-KR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ore-KR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AI </a:t>
            </a:r>
            <a:r>
              <a:rPr kumimoji="1" lang="ko-Kore-KR" altLang="en-US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활용 가이드라인</a:t>
            </a:r>
            <a:endParaRPr kumimoji="1" lang="en-US" altLang="ko-Kore-KR" sz="1600" b="1" spc="-100" dirty="0">
              <a:solidFill>
                <a:srgbClr val="BA9F87"/>
              </a:solidFill>
              <a:effectLst>
                <a:outerShdw blurRad="50800" dist="38100" dir="2700000" algn="tl" rotWithShape="0">
                  <a:prstClr val="black">
                    <a:alpha val="9715"/>
                  </a:prstClr>
                </a:outerShdw>
              </a:effectLs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600" b="1" spc="-100" dirty="0">
                <a:solidFill>
                  <a:srgbClr val="BA9F87"/>
                </a:solidFill>
                <a:effectLst>
                  <a:outerShdw blurRad="50800" dist="38100" dir="2700000" algn="tl" rotWithShape="0">
                    <a:prstClr val="black">
                      <a:alpha val="9715"/>
                    </a:prstClr>
                  </a:outerShdw>
                </a:effectLst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제정</a:t>
            </a:r>
            <a:endParaRPr kumimoji="1" lang="ko-KR" altLang="en-US" sz="1600" b="1" spc="-100" dirty="0">
              <a:solidFill>
                <a:srgbClr val="BA9F87"/>
              </a:solidFill>
              <a:effectLst>
                <a:outerShdw blurRad="50800" dist="38100" dir="2700000" algn="tl" rotWithShape="0">
                  <a:prstClr val="black">
                    <a:alpha val="9715"/>
                  </a:prstClr>
                </a:outerShdw>
              </a:effectLs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96F9A0D-05E9-A277-F730-10AA9C98C6DF}"/>
              </a:ext>
            </a:extLst>
          </p:cNvPr>
          <p:cNvSpPr/>
          <p:nvPr/>
        </p:nvSpPr>
        <p:spPr>
          <a:xfrm>
            <a:off x="8662275" y="2196088"/>
            <a:ext cx="1867124" cy="1867124"/>
          </a:xfrm>
          <a:prstGeom prst="ellipse">
            <a:avLst/>
          </a:prstGeom>
          <a:noFill/>
          <a:ln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971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1FEB52C-9F66-DA88-FC0D-8998F705E03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9">
            <a:extLst>
              <a:ext uri="{FF2B5EF4-FFF2-40B4-BE49-F238E27FC236}">
                <a16:creationId xmlns:a16="http://schemas.microsoft.com/office/drawing/2014/main" id="{23C9491D-A4A6-7DAF-C12F-902BDF929D11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6" name="Picture 2" descr="한국거래소 로고">
            <a:extLst>
              <a:ext uri="{FF2B5EF4-FFF2-40B4-BE49-F238E27FC236}">
                <a16:creationId xmlns:a16="http://schemas.microsoft.com/office/drawing/2014/main" id="{D43C95AD-BBD4-7CAC-C316-68B00C2E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슬라이드 번호 개체 틀 6">
            <a:extLst>
              <a:ext uri="{FF2B5EF4-FFF2-40B4-BE49-F238E27FC236}">
                <a16:creationId xmlns:a16="http://schemas.microsoft.com/office/drawing/2014/main" id="{A801AB25-1E81-9EDB-8767-658D2C86D517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11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슬라이드 번호 개체 틀 6">
            <a:extLst>
              <a:ext uri="{FF2B5EF4-FFF2-40B4-BE49-F238E27FC236}">
                <a16:creationId xmlns:a16="http://schemas.microsoft.com/office/drawing/2014/main" id="{680E1924-2D01-F7C3-B6F2-8B2B84B48216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3492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TECHNOLOGY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34AE6-4F60-22A8-E702-13DB4FDC32D2}"/>
              </a:ext>
            </a:extLst>
          </p:cNvPr>
          <p:cNvSpPr txBox="1"/>
          <p:nvPr/>
        </p:nvSpPr>
        <p:spPr>
          <a:xfrm>
            <a:off x="348366" y="1234538"/>
            <a:ext cx="949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(2) SHAP</a:t>
            </a:r>
            <a:r>
              <a:rPr kumimoji="1" lang="ko-KR" altLang="en-US" sz="2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이용한 설명 가능한 인공지능</a:t>
            </a:r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(Explainable AI)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79D25-E5D7-E3FD-D10B-395348F52D8F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C9F4-EB32-8FE9-4646-3EE7FC6A1FA8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C0DFC-87F2-8AF1-38D9-ADE83D2A7618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E06D9-C50D-B1E3-F601-8AFA5E7891F2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278D1-7907-7F39-FE58-7C581D41746A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87C2D47A-5F84-593B-9CA1-BA90A85A28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330" y="2087307"/>
            <a:ext cx="10998110" cy="41578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17947F-2624-9B64-C2ED-E31AC92FED2D}"/>
              </a:ext>
            </a:extLst>
          </p:cNvPr>
          <p:cNvSpPr/>
          <p:nvPr/>
        </p:nvSpPr>
        <p:spPr>
          <a:xfrm>
            <a:off x="485331" y="1872924"/>
            <a:ext cx="3837288" cy="395111"/>
          </a:xfrm>
          <a:prstGeom prst="rect">
            <a:avLst/>
          </a:prstGeom>
          <a:solidFill>
            <a:srgbClr val="31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F480E-07A6-A378-D62A-6ADE575B3F64}"/>
              </a:ext>
            </a:extLst>
          </p:cNvPr>
          <p:cNvSpPr txBox="1"/>
          <p:nvPr/>
        </p:nvSpPr>
        <p:spPr>
          <a:xfrm>
            <a:off x="1599150" y="1838883"/>
            <a:ext cx="1560042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본 프로젝트 적용 결과</a:t>
            </a:r>
            <a:endParaRPr kumimoji="1" lang="ko-KR" altLang="en-US" sz="1400" b="1" spc="-1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11BA6D-5FEC-48F1-FD8A-DC0050CF2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43" y="2724250"/>
            <a:ext cx="10628616" cy="13363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D38644-2924-3FE9-4058-5FF78FF7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43" y="4716719"/>
            <a:ext cx="10628616" cy="13363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D0741-43A1-E4C9-2B94-36BBF93F1167}"/>
              </a:ext>
            </a:extLst>
          </p:cNvPr>
          <p:cNvSpPr txBox="1"/>
          <p:nvPr/>
        </p:nvSpPr>
        <p:spPr>
          <a:xfrm>
            <a:off x="451075" y="2384476"/>
            <a:ext cx="600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(1)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SHAP 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기법 기반 리츠 상품 가격등락 학습 해석 예시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(‘</a:t>
            </a:r>
            <a:r>
              <a:rPr kumimoji="1" lang="en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target’=1, 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상승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75ACB-EF7F-AE0E-423A-893279148BB9}"/>
              </a:ext>
            </a:extLst>
          </p:cNvPr>
          <p:cNvSpPr txBox="1"/>
          <p:nvPr/>
        </p:nvSpPr>
        <p:spPr>
          <a:xfrm>
            <a:off x="451075" y="4312343"/>
            <a:ext cx="600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(2)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SHAP 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기법 기반 리츠 상품 가격등락 학습 해석 예시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(‘</a:t>
            </a:r>
            <a:r>
              <a:rPr kumimoji="1" lang="en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target’=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</a:t>
            </a:r>
            <a:r>
              <a:rPr kumimoji="1" lang="en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하락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D20F76-C414-C80A-A8E7-9D9BAB202DFB}"/>
              </a:ext>
            </a:extLst>
          </p:cNvPr>
          <p:cNvSpPr/>
          <p:nvPr/>
        </p:nvSpPr>
        <p:spPr>
          <a:xfrm>
            <a:off x="4830618" y="3500438"/>
            <a:ext cx="3703782" cy="323417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856151-857B-4C75-0F50-6F067C611E90}"/>
              </a:ext>
            </a:extLst>
          </p:cNvPr>
          <p:cNvSpPr/>
          <p:nvPr/>
        </p:nvSpPr>
        <p:spPr>
          <a:xfrm>
            <a:off x="4906818" y="5516764"/>
            <a:ext cx="4160982" cy="323417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24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EB1E108B-124E-E7E3-4B70-42F2AAB4F60C}"/>
              </a:ext>
            </a:extLst>
          </p:cNvPr>
          <p:cNvSpPr/>
          <p:nvPr/>
        </p:nvSpPr>
        <p:spPr>
          <a:xfrm>
            <a:off x="8631383" y="2838401"/>
            <a:ext cx="2660070" cy="968465"/>
          </a:xfrm>
          <a:prstGeom prst="rect">
            <a:avLst/>
          </a:prstGeom>
          <a:noFill/>
          <a:ln w="22225"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DEC5130-348A-D516-B61E-812B130C0833}"/>
              </a:ext>
            </a:extLst>
          </p:cNvPr>
          <p:cNvSpPr/>
          <p:nvPr/>
        </p:nvSpPr>
        <p:spPr>
          <a:xfrm>
            <a:off x="8631383" y="3914534"/>
            <a:ext cx="2660070" cy="968465"/>
          </a:xfrm>
          <a:prstGeom prst="rect">
            <a:avLst/>
          </a:prstGeom>
          <a:noFill/>
          <a:ln w="22225"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E2731CD-4667-1B6F-19DE-F5339D14B443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39">
            <a:extLst>
              <a:ext uri="{FF2B5EF4-FFF2-40B4-BE49-F238E27FC236}">
                <a16:creationId xmlns:a16="http://schemas.microsoft.com/office/drawing/2014/main" id="{8B1989C5-5613-AAB4-1596-09282C38DEE6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4" name="Picture 2" descr="한국거래소 로고">
            <a:extLst>
              <a:ext uri="{FF2B5EF4-FFF2-40B4-BE49-F238E27FC236}">
                <a16:creationId xmlns:a16="http://schemas.microsoft.com/office/drawing/2014/main" id="{81051162-888B-0939-8184-30E41DDC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슬라이드 번호 개체 틀 6">
            <a:extLst>
              <a:ext uri="{FF2B5EF4-FFF2-40B4-BE49-F238E27FC236}">
                <a16:creationId xmlns:a16="http://schemas.microsoft.com/office/drawing/2014/main" id="{3B4FC136-BAFB-8062-1AA9-2EA2F1833712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12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49C22A2-5E6E-301E-669E-DF9409042E1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009" y="2206721"/>
            <a:ext cx="2510537" cy="673245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274FEBC4-BF98-5FD4-1746-08471C1399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009" y="3067493"/>
            <a:ext cx="2510537" cy="673245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083D3D24-815C-86AA-AD22-7054954389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009" y="3928265"/>
            <a:ext cx="2510537" cy="673245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1FA01236-18D3-7287-A4BB-82602B676BC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009" y="4789037"/>
            <a:ext cx="2510537" cy="67324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20123F1C-6355-AE6F-E6FF-DECFE03297B3}"/>
              </a:ext>
            </a:extLst>
          </p:cNvPr>
          <p:cNvSpPr/>
          <p:nvPr/>
        </p:nvSpPr>
        <p:spPr>
          <a:xfrm>
            <a:off x="5381517" y="3105619"/>
            <a:ext cx="1493134" cy="1493134"/>
          </a:xfrm>
          <a:prstGeom prst="ellipse">
            <a:avLst/>
          </a:prstGeom>
          <a:solidFill>
            <a:srgbClr val="2E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슬라이드 번호 개체 틀 6">
            <a:extLst>
              <a:ext uri="{FF2B5EF4-FFF2-40B4-BE49-F238E27FC236}">
                <a16:creationId xmlns:a16="http://schemas.microsoft.com/office/drawing/2014/main" id="{0CA9EAAD-721A-303E-6C2D-88682214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909" y="909717"/>
            <a:ext cx="2051523" cy="365125"/>
          </a:xfrm>
        </p:spPr>
        <p:txBody>
          <a:bodyPr/>
          <a:lstStyle/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SOLUTION MODEL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63D38-AF02-98A5-3139-098589EF800A}"/>
              </a:ext>
            </a:extLst>
          </p:cNvPr>
          <p:cNvSpPr txBox="1"/>
          <p:nvPr/>
        </p:nvSpPr>
        <p:spPr>
          <a:xfrm>
            <a:off x="348366" y="1234538"/>
            <a:ext cx="949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모델 제안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오른쪽 대괄호[R] 21">
            <a:extLst>
              <a:ext uri="{FF2B5EF4-FFF2-40B4-BE49-F238E27FC236}">
                <a16:creationId xmlns:a16="http://schemas.microsoft.com/office/drawing/2014/main" id="{5616D0D1-F8F4-00FE-366D-C77A6F68E5BC}"/>
              </a:ext>
            </a:extLst>
          </p:cNvPr>
          <p:cNvSpPr/>
          <p:nvPr/>
        </p:nvSpPr>
        <p:spPr>
          <a:xfrm>
            <a:off x="3523940" y="2543343"/>
            <a:ext cx="369452" cy="2625037"/>
          </a:xfrm>
          <a:prstGeom prst="rightBracket">
            <a:avLst>
              <a:gd name="adj" fmla="val 0"/>
            </a:avLst>
          </a:prstGeom>
          <a:ln>
            <a:solidFill>
              <a:srgbClr val="254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D06752-64A9-5807-A5AC-F14BB2175276}"/>
              </a:ext>
            </a:extLst>
          </p:cNvPr>
          <p:cNvCxnSpPr>
            <a:cxnSpLocks/>
          </p:cNvCxnSpPr>
          <p:nvPr/>
        </p:nvCxnSpPr>
        <p:spPr>
          <a:xfrm>
            <a:off x="3993907" y="3848431"/>
            <a:ext cx="1086379" cy="0"/>
          </a:xfrm>
          <a:prstGeom prst="straightConnector1">
            <a:avLst/>
          </a:prstGeom>
          <a:ln>
            <a:solidFill>
              <a:srgbClr val="254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CA4FAD-9087-4B23-4099-BB10F33989AD}"/>
              </a:ext>
            </a:extLst>
          </p:cNvPr>
          <p:cNvCxnSpPr>
            <a:cxnSpLocks/>
          </p:cNvCxnSpPr>
          <p:nvPr/>
        </p:nvCxnSpPr>
        <p:spPr>
          <a:xfrm>
            <a:off x="7182822" y="3855861"/>
            <a:ext cx="1086379" cy="0"/>
          </a:xfrm>
          <a:prstGeom prst="straightConnector1">
            <a:avLst/>
          </a:prstGeom>
          <a:ln>
            <a:solidFill>
              <a:srgbClr val="254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DD47C5-4565-5BCB-8B82-C67D3DB796CA}"/>
              </a:ext>
            </a:extLst>
          </p:cNvPr>
          <p:cNvSpPr txBox="1"/>
          <p:nvPr/>
        </p:nvSpPr>
        <p:spPr>
          <a:xfrm>
            <a:off x="1168866" y="2317998"/>
            <a:ext cx="1948335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상장리츠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주가 데이터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0A315-F8FF-A2EB-9D1F-96BD6228078B}"/>
              </a:ext>
            </a:extLst>
          </p:cNvPr>
          <p:cNvSpPr txBox="1"/>
          <p:nvPr/>
        </p:nvSpPr>
        <p:spPr>
          <a:xfrm>
            <a:off x="1168866" y="3190357"/>
            <a:ext cx="1948335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부동산 데이터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696C30-3BED-7DD4-937A-45A746F4AE7C}"/>
              </a:ext>
            </a:extLst>
          </p:cNvPr>
          <p:cNvSpPr txBox="1"/>
          <p:nvPr/>
        </p:nvSpPr>
        <p:spPr>
          <a:xfrm>
            <a:off x="1168866" y="4044424"/>
            <a:ext cx="1948335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부동산 뉴스 심리 데이터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024D059-5E36-5846-50FF-5973DBFA32FC}"/>
              </a:ext>
            </a:extLst>
          </p:cNvPr>
          <p:cNvSpPr txBox="1"/>
          <p:nvPr/>
        </p:nvSpPr>
        <p:spPr>
          <a:xfrm>
            <a:off x="1168866" y="4924564"/>
            <a:ext cx="1948335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거시경제 데이터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7A3DC38-708C-C61A-8AC8-26FD0B129E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323946"/>
              </a:clrFrom>
              <a:clrTo>
                <a:srgbClr val="323946">
                  <a:alpha val="0"/>
                </a:srgbClr>
              </a:clrTo>
            </a:clrChange>
          </a:blip>
          <a:srcRect l="32138" t="19937"/>
          <a:stretch/>
        </p:blipFill>
        <p:spPr>
          <a:xfrm>
            <a:off x="5551600" y="3855860"/>
            <a:ext cx="1152967" cy="353217"/>
          </a:xfrm>
          <a:prstGeom prst="rect">
            <a:avLst/>
          </a:prstGeom>
        </p:spPr>
      </p:pic>
      <p:pic>
        <p:nvPicPr>
          <p:cNvPr id="60" name="Picture 2" descr="한국거래소 로고">
            <a:extLst>
              <a:ext uri="{FF2B5EF4-FFF2-40B4-BE49-F238E27FC236}">
                <a16:creationId xmlns:a16="http://schemas.microsoft.com/office/drawing/2014/main" id="{6B889B96-9AD7-64BF-95E9-BC13C3B63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1"/>
          <a:stretch/>
        </p:blipFill>
        <p:spPr bwMode="auto">
          <a:xfrm>
            <a:off x="5647308" y="3466184"/>
            <a:ext cx="961552" cy="4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50EF8A-99AA-C268-BDB6-8C8F8B52F914}"/>
              </a:ext>
            </a:extLst>
          </p:cNvPr>
          <p:cNvSpPr txBox="1"/>
          <p:nvPr/>
        </p:nvSpPr>
        <p:spPr>
          <a:xfrm>
            <a:off x="9668294" y="3087085"/>
            <a:ext cx="151376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1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운용사 </a:t>
            </a:r>
            <a:b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증권사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A21450-67AD-AB6D-D3F5-C8A7C650769E}"/>
              </a:ext>
            </a:extLst>
          </p:cNvPr>
          <p:cNvSpPr txBox="1"/>
          <p:nvPr/>
        </p:nvSpPr>
        <p:spPr>
          <a:xfrm>
            <a:off x="9668296" y="4176066"/>
            <a:ext cx="1513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1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투자가 </a:t>
            </a:r>
            <a:b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처음인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개인투자자</a:t>
            </a:r>
          </a:p>
        </p:txBody>
      </p:sp>
      <p:pic>
        <p:nvPicPr>
          <p:cNvPr id="88" name="그래픽 87" descr="도시 단색으로 채워진">
            <a:extLst>
              <a:ext uri="{FF2B5EF4-FFF2-40B4-BE49-F238E27FC236}">
                <a16:creationId xmlns:a16="http://schemas.microsoft.com/office/drawing/2014/main" id="{DAC22AA8-5D45-4C20-1AEC-2515CF5BF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0103" y="3018952"/>
            <a:ext cx="676282" cy="676282"/>
          </a:xfrm>
          <a:prstGeom prst="rect">
            <a:avLst/>
          </a:prstGeom>
        </p:spPr>
      </p:pic>
      <p:pic>
        <p:nvPicPr>
          <p:cNvPr id="90" name="그래픽 89" descr="사용자 단색으로 채워진">
            <a:extLst>
              <a:ext uri="{FF2B5EF4-FFF2-40B4-BE49-F238E27FC236}">
                <a16:creationId xmlns:a16="http://schemas.microsoft.com/office/drawing/2014/main" id="{20824F7B-9CC9-AE22-D589-4322D6321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7679" y="4087746"/>
            <a:ext cx="618706" cy="618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AD8882-38F5-E57E-849A-462C54DBBB9E}"/>
              </a:ext>
            </a:extLst>
          </p:cNvPr>
          <p:cNvSpPr txBox="1"/>
          <p:nvPr/>
        </p:nvSpPr>
        <p:spPr>
          <a:xfrm>
            <a:off x="4516369" y="4669993"/>
            <a:ext cx="3304110" cy="41908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부동산 뉴스 심리지수와 주식정보를 결합한</a:t>
            </a:r>
            <a:endParaRPr kumimoji="1" lang="en-US" altLang="ko-KR" sz="16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E22E8-DD30-DF91-6F92-D29C7058426C}"/>
              </a:ext>
            </a:extLst>
          </p:cNvPr>
          <p:cNvSpPr txBox="1"/>
          <p:nvPr/>
        </p:nvSpPr>
        <p:spPr>
          <a:xfrm>
            <a:off x="4212295" y="4897670"/>
            <a:ext cx="3912258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800" b="1" spc="-100" dirty="0" err="1"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</a:t>
            </a:r>
            <a:r>
              <a:rPr kumimoji="1" lang="ko-KR" altLang="en-US" sz="1800" b="1" spc="-100" dirty="0"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등락예측 모형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396FD-2C00-1963-F165-6D94D213D53A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C2A53-CBE8-111E-E3C9-C6357BAC8276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11599E-58E0-F8A8-3A39-B95FBB481EF9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A2ED8-8EB2-8844-EF84-2F145899FE49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C60CD9-AA9A-E741-0695-FE0227BCBC52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82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나의 동영상" descr="나의 동영상">
            <a:hlinkClick r:id="" action="ppaction://media"/>
            <a:extLst>
              <a:ext uri="{FF2B5EF4-FFF2-40B4-BE49-F238E27FC236}">
                <a16:creationId xmlns:a16="http://schemas.microsoft.com/office/drawing/2014/main" id="{B3CF7AC8-20EE-0287-F028-FE1200CC6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654" y="35908"/>
            <a:ext cx="12315514" cy="68580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879AA65-3D13-98FD-ED84-3D925817F25A}"/>
              </a:ext>
            </a:extLst>
          </p:cNvPr>
          <p:cNvSpPr txBox="1"/>
          <p:nvPr/>
        </p:nvSpPr>
        <p:spPr>
          <a:xfrm>
            <a:off x="12800683" y="1230985"/>
            <a:ext cx="1894429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등락예측 모형 추세 데이터</a:t>
            </a:r>
          </a:p>
        </p:txBody>
      </p:sp>
      <p:graphicFrame>
        <p:nvGraphicFramePr>
          <p:cNvPr id="88" name="차트 87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/>
        </p:nvGraphicFramePr>
        <p:xfrm>
          <a:off x="12833341" y="2920334"/>
          <a:ext cx="4016213" cy="145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9" name="표 2">
            <a:extLst>
              <a:ext uri="{FF2B5EF4-FFF2-40B4-BE49-F238E27FC236}">
                <a16:creationId xmlns:a16="http://schemas.microsoft.com/office/drawing/2014/main" id="{B4E76E06-ED91-D980-0043-1F4B647F557B}"/>
              </a:ext>
            </a:extLst>
          </p:cNvPr>
          <p:cNvGraphicFramePr>
            <a:graphicFrameLocks noGrp="1"/>
          </p:cNvGraphicFramePr>
          <p:nvPr/>
        </p:nvGraphicFramePr>
        <p:xfrm>
          <a:off x="12922672" y="1834390"/>
          <a:ext cx="3864648" cy="764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108">
                  <a:extLst>
                    <a:ext uri="{9D8B030D-6E8A-4147-A177-3AD203B41FA5}">
                      <a16:colId xmlns:a16="http://schemas.microsoft.com/office/drawing/2014/main" val="197139762"/>
                    </a:ext>
                  </a:extLst>
                </a:gridCol>
                <a:gridCol w="644108">
                  <a:extLst>
                    <a:ext uri="{9D8B030D-6E8A-4147-A177-3AD203B41FA5}">
                      <a16:colId xmlns:a16="http://schemas.microsoft.com/office/drawing/2014/main" val="3680291066"/>
                    </a:ext>
                  </a:extLst>
                </a:gridCol>
                <a:gridCol w="644108">
                  <a:extLst>
                    <a:ext uri="{9D8B030D-6E8A-4147-A177-3AD203B41FA5}">
                      <a16:colId xmlns:a16="http://schemas.microsoft.com/office/drawing/2014/main" val="197771386"/>
                    </a:ext>
                  </a:extLst>
                </a:gridCol>
                <a:gridCol w="644108">
                  <a:extLst>
                    <a:ext uri="{9D8B030D-6E8A-4147-A177-3AD203B41FA5}">
                      <a16:colId xmlns:a16="http://schemas.microsoft.com/office/drawing/2014/main" val="1769252481"/>
                    </a:ext>
                  </a:extLst>
                </a:gridCol>
                <a:gridCol w="644108">
                  <a:extLst>
                    <a:ext uri="{9D8B030D-6E8A-4147-A177-3AD203B41FA5}">
                      <a16:colId xmlns:a16="http://schemas.microsoft.com/office/drawing/2014/main" val="3151755633"/>
                    </a:ext>
                  </a:extLst>
                </a:gridCol>
                <a:gridCol w="644108">
                  <a:extLst>
                    <a:ext uri="{9D8B030D-6E8A-4147-A177-3AD203B41FA5}">
                      <a16:colId xmlns:a16="http://schemas.microsoft.com/office/drawing/2014/main" val="964315125"/>
                    </a:ext>
                  </a:extLst>
                </a:gridCol>
              </a:tblGrid>
              <a:tr h="254710"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분석시점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ore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ko-Kore-KR" altLang="en-US" sz="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ore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ko-Kore-KR" altLang="en-US" sz="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ore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ko-Kore-KR" altLang="en-US" sz="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ore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ko-Kore-KR" altLang="en-US" sz="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EBF2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ore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en-US" altLang="ko-KR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</a:t>
                      </a:r>
                      <a:r>
                        <a:rPr kumimoji="1" lang="ko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ko-Kore-KR" altLang="en-US" sz="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EBF2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182745"/>
                  </a:ext>
                </a:extLst>
              </a:tr>
              <a:tr h="254710"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예측기간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en-US" altLang="ko-Kore-KR" sz="800" b="0" i="0" kern="12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21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en-US" altLang="ko-Kore-KR" sz="800" b="0" i="0" kern="12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22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en-US" altLang="ko-Kore-KR" sz="800" b="0" i="0" kern="12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en-US" altLang="ko-Kore-KR" sz="800" b="0" i="0" kern="12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kumimoji="1" lang="en-US" altLang="ko-KR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24</a:t>
                      </a:r>
                      <a:r>
                        <a:rPr kumimoji="1" lang="ko-KR" altLang="en-US" sz="800" b="0" i="0" kern="12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</a:t>
                      </a:r>
                      <a:endParaRPr kumimoji="1" lang="en-US" altLang="ko-Kore-KR" sz="800" b="0" i="0" kern="120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73310"/>
                  </a:ext>
                </a:extLst>
              </a:tr>
              <a:tr h="254710"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800" b="0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예측결과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ore-KR" altLang="en-US" sz="800" b="0" i="0" kern="1200" dirty="0">
                          <a:solidFill>
                            <a:srgbClr val="2626F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하락</a:t>
                      </a:r>
                      <a:endParaRPr kumimoji="1" lang="en-US" altLang="ko-Kore-KR" sz="800" b="0" i="0" kern="1200" dirty="0">
                        <a:solidFill>
                          <a:srgbClr val="2626F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ore-KR" altLang="en-US" sz="800" b="0" i="0" kern="1200" dirty="0">
                          <a:solidFill>
                            <a:srgbClr val="2626F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하락</a:t>
                      </a:r>
                      <a:endParaRPr kumimoji="1" lang="en-US" altLang="ko-Kore-KR" sz="800" b="0" i="0" kern="1200" dirty="0">
                        <a:solidFill>
                          <a:srgbClr val="2626F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ore-KR" altLang="en-US" sz="800" b="0" i="0" kern="1200" dirty="0">
                          <a:solidFill>
                            <a:srgbClr val="2626F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하락</a:t>
                      </a:r>
                      <a:endParaRPr kumimoji="1" lang="en-US" altLang="ko-Kore-KR" sz="800" b="0" i="0" kern="1200" dirty="0">
                        <a:solidFill>
                          <a:srgbClr val="2626F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ore-KR" altLang="en-US" sz="800" b="0" i="0" kern="1200" dirty="0">
                          <a:solidFill>
                            <a:srgbClr val="2626F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하락</a:t>
                      </a:r>
                      <a:endParaRPr kumimoji="1" lang="en-US" altLang="ko-Kore-KR" sz="800" b="0" i="0" kern="1200" dirty="0">
                        <a:solidFill>
                          <a:srgbClr val="2626F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ore-KR" altLang="en-US" sz="800" b="0" i="0" kern="1200" dirty="0">
                          <a:solidFill>
                            <a:srgbClr val="2626F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하락</a:t>
                      </a:r>
                      <a:endParaRPr kumimoji="1" lang="en-US" altLang="ko-Kore-KR" sz="800" b="0" i="0" kern="1200" dirty="0">
                        <a:solidFill>
                          <a:srgbClr val="2626F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841980"/>
                  </a:ext>
                </a:extLst>
              </a:tr>
            </a:tbl>
          </a:graphicData>
        </a:graphic>
      </p:graphicFrame>
      <p:sp>
        <p:nvSpPr>
          <p:cNvPr id="110" name="TextBox 109">
            <a:extLst>
              <a:ext uri="{FF2B5EF4-FFF2-40B4-BE49-F238E27FC236}">
                <a16:creationId xmlns:a16="http://schemas.microsoft.com/office/drawing/2014/main" id="{35EF4934-2BE9-3FB2-099C-8CD61DB9D024}"/>
              </a:ext>
            </a:extLst>
          </p:cNvPr>
          <p:cNvSpPr txBox="1"/>
          <p:nvPr/>
        </p:nvSpPr>
        <p:spPr>
          <a:xfrm>
            <a:off x="12849107" y="1527512"/>
            <a:ext cx="1375056" cy="3170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b="1" spc="-70" dirty="0">
                <a:solidFill>
                  <a:srgbClr val="31394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1100" b="1" spc="-70" dirty="0">
                <a:solidFill>
                  <a:srgbClr val="31394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다음 일주일 예측 추세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373444C-5772-4D29-F6A3-7F311050A8EA}"/>
              </a:ext>
            </a:extLst>
          </p:cNvPr>
          <p:cNvSpPr txBox="1"/>
          <p:nvPr/>
        </p:nvSpPr>
        <p:spPr>
          <a:xfrm>
            <a:off x="12849107" y="2643856"/>
            <a:ext cx="3245440" cy="3170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b="1" spc="-70" dirty="0">
                <a:solidFill>
                  <a:srgbClr val="31394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1100" b="1" spc="-70" dirty="0">
                <a:solidFill>
                  <a:srgbClr val="31394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시장 대비 개별종목 추세 </a:t>
            </a:r>
            <a:r>
              <a:rPr kumimoji="1" lang="en-US" altLang="ko-KR" sz="1100" b="1" spc="-70" dirty="0">
                <a:solidFill>
                  <a:srgbClr val="31394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100" b="1" spc="-70" dirty="0">
                <a:solidFill>
                  <a:srgbClr val="31394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지난 </a:t>
            </a:r>
            <a:r>
              <a:rPr kumimoji="1" lang="en-US" altLang="ko-KR" sz="1100" b="1" spc="-70" dirty="0">
                <a:solidFill>
                  <a:srgbClr val="31394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1100" b="1" spc="-70" dirty="0">
                <a:solidFill>
                  <a:srgbClr val="31394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주치 예측 히스토리</a:t>
            </a:r>
            <a:r>
              <a:rPr kumimoji="1" lang="en-US" altLang="ko-KR" sz="1100" b="1" spc="-70" dirty="0">
                <a:solidFill>
                  <a:srgbClr val="31394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100" b="1" spc="-70" dirty="0">
              <a:solidFill>
                <a:srgbClr val="31394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0372417-72D6-E486-8DE0-108379FB1E69}"/>
              </a:ext>
            </a:extLst>
          </p:cNvPr>
          <p:cNvGrpSpPr/>
          <p:nvPr/>
        </p:nvGrpSpPr>
        <p:grpSpPr>
          <a:xfrm>
            <a:off x="-111654" y="4220"/>
            <a:ext cx="12530558" cy="7072366"/>
            <a:chOff x="-152400" y="-29028"/>
            <a:chExt cx="12530558" cy="707236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D090CC6-D37C-0019-929E-21C950DF0F83}"/>
                </a:ext>
              </a:extLst>
            </p:cNvPr>
            <p:cNvSpPr/>
            <p:nvPr/>
          </p:nvSpPr>
          <p:spPr>
            <a:xfrm>
              <a:off x="-152400" y="-29028"/>
              <a:ext cx="12530558" cy="707236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86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142C302-A754-6E3C-A951-6719AC746F1C}"/>
                </a:ext>
              </a:extLst>
            </p:cNvPr>
            <p:cNvGrpSpPr/>
            <p:nvPr/>
          </p:nvGrpSpPr>
          <p:grpSpPr>
            <a:xfrm>
              <a:off x="605851" y="511242"/>
              <a:ext cx="10896600" cy="6134100"/>
              <a:chOff x="605851" y="511242"/>
              <a:chExt cx="10896600" cy="61341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5AE0D985-1234-A614-11A6-F56FE4B6E83C}"/>
                  </a:ext>
                </a:extLst>
              </p:cNvPr>
              <p:cNvGrpSpPr/>
              <p:nvPr/>
            </p:nvGrpSpPr>
            <p:grpSpPr>
              <a:xfrm>
                <a:off x="605851" y="511242"/>
                <a:ext cx="10896600" cy="6134100"/>
                <a:chOff x="585636" y="443817"/>
                <a:chExt cx="10896600" cy="6134100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022050E-0D4A-B603-CC87-9DEBC4D98C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5636" y="443817"/>
                  <a:ext cx="10896600" cy="6134100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CD5909-48C0-5942-8451-AA81505250CF}"/>
                    </a:ext>
                  </a:extLst>
                </p:cNvPr>
                <p:cNvSpPr txBox="1"/>
                <p:nvPr/>
              </p:nvSpPr>
              <p:spPr>
                <a:xfrm>
                  <a:off x="3045400" y="522150"/>
                  <a:ext cx="1378904" cy="26924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:r>
                    <a:rPr kumimoji="1" lang="en-US" altLang="ko-KR" sz="105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2022</a:t>
                  </a:r>
                  <a:r>
                    <a:rPr kumimoji="1" lang="ko-KR" altLang="en-US" sz="105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년 </a:t>
                  </a:r>
                  <a:r>
                    <a:rPr kumimoji="1" lang="en-US" altLang="ko-KR" sz="105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1</a:t>
                  </a:r>
                  <a:r>
                    <a:rPr kumimoji="1" lang="ko-KR" altLang="en-US" sz="105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월 </a:t>
                  </a:r>
                  <a:r>
                    <a:rPr kumimoji="1" lang="en-US" altLang="ko-KR" sz="105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17</a:t>
                  </a:r>
                  <a:r>
                    <a:rPr kumimoji="1" lang="ko-KR" altLang="en-US" sz="105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일 기준</a:t>
                  </a:r>
                </a:p>
              </p:txBody>
            </p: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1459B1C-2137-9BAC-57C8-7BD52B91C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6244" y="512198"/>
                  <a:ext cx="248583" cy="28409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E6424DF-60D6-1E62-4144-F00ACAA1EE38}"/>
                    </a:ext>
                  </a:extLst>
                </p:cNvPr>
                <p:cNvSpPr txBox="1"/>
                <p:nvPr/>
              </p:nvSpPr>
              <p:spPr>
                <a:xfrm>
                  <a:off x="9075493" y="465122"/>
                  <a:ext cx="2318223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kumimoji="1" lang="en-US" altLang="ko-KR" sz="1400" spc="-100" dirty="0">
                      <a:solidFill>
                        <a:srgbClr val="25417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KRX </a:t>
                  </a:r>
                  <a:r>
                    <a:rPr kumimoji="1" lang="ko-KR" altLang="en-US" sz="1400" spc="-100" dirty="0" err="1">
                      <a:solidFill>
                        <a:srgbClr val="25417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상장리츠</a:t>
                  </a:r>
                  <a:r>
                    <a:rPr kumimoji="1" lang="ko-KR" altLang="en-US" sz="1400" spc="-100" dirty="0">
                      <a:solidFill>
                        <a:srgbClr val="25417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 등락예측</a:t>
                  </a:r>
                  <a:r>
                    <a:rPr kumimoji="1" lang="en-US" altLang="ko-KR" sz="1400" spc="-100" dirty="0">
                      <a:solidFill>
                        <a:srgbClr val="25417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 </a:t>
                  </a:r>
                  <a:r>
                    <a:rPr kumimoji="1" lang="ko-KR" altLang="en-US" sz="1400" spc="-100" dirty="0">
                      <a:solidFill>
                        <a:srgbClr val="254171"/>
                      </a:solidFill>
                      <a:latin typeface="Pretendard Light" panose="02000403000000020004" pitchFamily="2" charset="-127"/>
                      <a:ea typeface="Pretendard Light" panose="02000403000000020004" pitchFamily="2" charset="-127"/>
                      <a:cs typeface="Pretendard Light" panose="02000403000000020004" pitchFamily="2" charset="-127"/>
                    </a:rPr>
                    <a:t>서비스</a:t>
                  </a:r>
                </a:p>
              </p:txBody>
            </p:sp>
          </p:grp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E26FC088-9823-F38E-310E-2043A7E09166}"/>
                  </a:ext>
                </a:extLst>
              </p:cNvPr>
              <p:cNvCxnSpPr/>
              <p:nvPr/>
            </p:nvCxnSpPr>
            <p:spPr>
              <a:xfrm>
                <a:off x="7123904" y="1637946"/>
                <a:ext cx="0" cy="2411497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  <a:alpha val="53994"/>
                  </a:schemeClr>
                </a:solidFill>
              </a:ln>
              <a:effectLst>
                <a:outerShdw blurRad="87298" dist="38100" dir="3720000" algn="tl" rotWithShape="0">
                  <a:prstClr val="black">
                    <a:alpha val="50379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1FF7F25-CAD0-77B1-93B8-73D48D529BEC}"/>
              </a:ext>
            </a:extLst>
          </p:cNvPr>
          <p:cNvGrpSpPr/>
          <p:nvPr/>
        </p:nvGrpSpPr>
        <p:grpSpPr>
          <a:xfrm>
            <a:off x="-17168" y="-55154"/>
            <a:ext cx="12209168" cy="476126"/>
            <a:chOff x="-17168" y="-26126"/>
            <a:chExt cx="12209168" cy="47612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039906A-4AB8-F2D9-616A-25B8E79C6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0489" b="-7650"/>
            <a:stretch/>
          </p:blipFill>
          <p:spPr>
            <a:xfrm>
              <a:off x="-17168" y="0"/>
              <a:ext cx="10932408" cy="450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54306D-D706-4BCE-6518-7A02F6849930}"/>
                </a:ext>
              </a:extLst>
            </p:cNvPr>
            <p:cNvSpPr/>
            <p:nvPr/>
          </p:nvSpPr>
          <p:spPr>
            <a:xfrm>
              <a:off x="10915240" y="-26126"/>
              <a:ext cx="1276760" cy="450000"/>
            </a:xfrm>
            <a:prstGeom prst="rect">
              <a:avLst/>
            </a:prstGeom>
            <a:solidFill>
              <a:srgbClr val="31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EF939E1-9007-9F29-1123-D9D6A2DD4955}"/>
              </a:ext>
            </a:extLst>
          </p:cNvPr>
          <p:cNvGrpSpPr/>
          <p:nvPr/>
        </p:nvGrpSpPr>
        <p:grpSpPr>
          <a:xfrm>
            <a:off x="2889408" y="1198661"/>
            <a:ext cx="4189995" cy="2928478"/>
            <a:chOff x="2844823" y="1230985"/>
            <a:chExt cx="4189995" cy="292847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B58C24E-C11A-D8F4-B9B9-4FA58EC03C5B}"/>
                </a:ext>
              </a:extLst>
            </p:cNvPr>
            <p:cNvSpPr txBox="1"/>
            <p:nvPr/>
          </p:nvSpPr>
          <p:spPr>
            <a:xfrm>
              <a:off x="5095281" y="2136436"/>
              <a:ext cx="1939537" cy="761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일주일 후 </a:t>
              </a:r>
              <a:r>
                <a:rPr kumimoji="1" lang="en-US" altLang="ko-KR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7030A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1</a:t>
              </a: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7030A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월 </a:t>
              </a:r>
              <a:r>
                <a:rPr kumimoji="1" lang="en-US" altLang="ko-KR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7030A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24</a:t>
              </a: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7030A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일</a:t>
              </a: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의 종가는</a:t>
              </a:r>
              <a:endParaRPr kumimoji="1" lang="en-US" altLang="ko-KR" sz="1100" b="1" spc="-7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  <a:p>
              <a:pPr>
                <a:lnSpc>
                  <a:spcPts val="1800"/>
                </a:lnSpc>
              </a:pP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현재 </a:t>
              </a:r>
              <a:r>
                <a:rPr kumimoji="1" lang="en-US" altLang="ko-KR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7030A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1</a:t>
              </a: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7030A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월 </a:t>
              </a:r>
              <a:r>
                <a:rPr kumimoji="1" lang="en-US" altLang="ko-KR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7030A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17</a:t>
              </a: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7030A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일 </a:t>
              </a: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대비</a:t>
              </a:r>
              <a:endParaRPr kumimoji="1" lang="en-US" altLang="ko-KR" sz="1100" b="1" spc="-7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  <a:p>
              <a:pPr>
                <a:lnSpc>
                  <a:spcPts val="1800"/>
                </a:lnSpc>
              </a:pP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2626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하락</a:t>
              </a:r>
              <a:r>
                <a:rPr kumimoji="1" lang="ko-KR" altLang="en-US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할 것으로 예측됩니다</a:t>
              </a:r>
              <a:r>
                <a:rPr kumimoji="1" lang="en-US" altLang="ko-KR" sz="1100" b="1" spc="-7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.</a:t>
              </a:r>
              <a:endParaRPr lang="ko-Kore-KR" altLang="en-US" sz="1100" b="1" spc="-7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CFB66A24-19D7-51FA-0D4E-6906173FF88A}"/>
                </a:ext>
              </a:extLst>
            </p:cNvPr>
            <p:cNvSpPr/>
            <p:nvPr/>
          </p:nvSpPr>
          <p:spPr>
            <a:xfrm>
              <a:off x="2931457" y="1642328"/>
              <a:ext cx="1046280" cy="288262"/>
            </a:xfrm>
            <a:prstGeom prst="roundRect">
              <a:avLst/>
            </a:prstGeom>
            <a:solidFill>
              <a:srgbClr val="31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8" name="삼각형 117">
              <a:extLst>
                <a:ext uri="{FF2B5EF4-FFF2-40B4-BE49-F238E27FC236}">
                  <a16:creationId xmlns:a16="http://schemas.microsoft.com/office/drawing/2014/main" id="{95475E8D-4852-5DDE-D68C-8AD8C60D25D9}"/>
                </a:ext>
              </a:extLst>
            </p:cNvPr>
            <p:cNvSpPr/>
            <p:nvPr/>
          </p:nvSpPr>
          <p:spPr>
            <a:xfrm rot="10800000">
              <a:off x="3838570" y="1754352"/>
              <a:ext cx="81113" cy="699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2" name="모서리가 둥근 직사각형 121">
              <a:extLst>
                <a:ext uri="{FF2B5EF4-FFF2-40B4-BE49-F238E27FC236}">
                  <a16:creationId xmlns:a16="http://schemas.microsoft.com/office/drawing/2014/main" id="{7687E0FA-D30A-48AF-375F-1EDB4EDB8142}"/>
                </a:ext>
              </a:extLst>
            </p:cNvPr>
            <p:cNvSpPr/>
            <p:nvPr/>
          </p:nvSpPr>
          <p:spPr>
            <a:xfrm>
              <a:off x="4015498" y="1642328"/>
              <a:ext cx="1046280" cy="288262"/>
            </a:xfrm>
            <a:prstGeom prst="roundRect">
              <a:avLst/>
            </a:prstGeom>
            <a:solidFill>
              <a:srgbClr val="EBF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삼각형 124">
              <a:extLst>
                <a:ext uri="{FF2B5EF4-FFF2-40B4-BE49-F238E27FC236}">
                  <a16:creationId xmlns:a16="http://schemas.microsoft.com/office/drawing/2014/main" id="{BF3BDE50-EC0D-E1F2-00A4-857FE96AE486}"/>
                </a:ext>
              </a:extLst>
            </p:cNvPr>
            <p:cNvSpPr/>
            <p:nvPr/>
          </p:nvSpPr>
          <p:spPr>
            <a:xfrm rot="10800000">
              <a:off x="4922611" y="1754352"/>
              <a:ext cx="81113" cy="6992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B6B795D-6A88-98A2-B630-114680964CCD}"/>
                </a:ext>
              </a:extLst>
            </p:cNvPr>
            <p:cNvSpPr txBox="1"/>
            <p:nvPr/>
          </p:nvSpPr>
          <p:spPr>
            <a:xfrm>
              <a:off x="2895945" y="1643097"/>
              <a:ext cx="1011816" cy="26770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kumimoji="1" lang="ko-Kore-KR" altLang="en-US" sz="1000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분석시점 </a:t>
              </a:r>
              <a:r>
                <a:rPr kumimoji="1" lang="en-US" altLang="ko-Kore-KR" sz="1000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kumimoji="1" lang="en-US" altLang="ko-KR" sz="1000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kumimoji="1" lang="ko-KR" altLang="en-US" sz="1000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월 </a:t>
              </a:r>
              <a:r>
                <a:rPr kumimoji="1" lang="en-US" altLang="ko-KR" sz="1000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17</a:t>
              </a:r>
              <a:r>
                <a:rPr kumimoji="1" lang="ko-KR" altLang="en-US" sz="1000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kumimoji="1" lang="en-US" altLang="ko-Kore-KR" sz="1000" spc="-1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kumimoji="1" lang="ko-KR" altLang="en-US" sz="1000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6B28C01-D1AF-C849-BBE9-B4132973AF78}"/>
                </a:ext>
              </a:extLst>
            </p:cNvPr>
            <p:cNvSpPr txBox="1"/>
            <p:nvPr/>
          </p:nvSpPr>
          <p:spPr>
            <a:xfrm>
              <a:off x="2844823" y="1230985"/>
              <a:ext cx="1715213" cy="3782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4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상장리츠</a:t>
              </a:r>
              <a:r>
                <a:rPr kumimoji="1" lang="ko-KR" altLang="en-US" sz="14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등락예측 모형</a:t>
              </a:r>
            </a:p>
          </p:txBody>
        </p:sp>
        <p:grpSp>
          <p:nvGrpSpPr>
            <p:cNvPr id="960" name="그룹 959">
              <a:extLst>
                <a:ext uri="{FF2B5EF4-FFF2-40B4-BE49-F238E27FC236}">
                  <a16:creationId xmlns:a16="http://schemas.microsoft.com/office/drawing/2014/main" id="{A352C060-DE92-38A9-3FFD-B280D26531A7}"/>
                </a:ext>
              </a:extLst>
            </p:cNvPr>
            <p:cNvGrpSpPr/>
            <p:nvPr/>
          </p:nvGrpSpPr>
          <p:grpSpPr>
            <a:xfrm>
              <a:off x="3303268" y="2052729"/>
              <a:ext cx="1742027" cy="1431658"/>
              <a:chOff x="2866295" y="2040035"/>
              <a:chExt cx="1883026" cy="1547536"/>
            </a:xfrm>
          </p:grpSpPr>
          <p:grpSp>
            <p:nvGrpSpPr>
              <p:cNvPr id="969" name="그룹 968">
                <a:extLst>
                  <a:ext uri="{FF2B5EF4-FFF2-40B4-BE49-F238E27FC236}">
                    <a16:creationId xmlns:a16="http://schemas.microsoft.com/office/drawing/2014/main" id="{0CCC370C-E473-E924-1ABC-1652EEEA2A99}"/>
                  </a:ext>
                </a:extLst>
              </p:cNvPr>
              <p:cNvGrpSpPr/>
              <p:nvPr/>
            </p:nvGrpSpPr>
            <p:grpSpPr>
              <a:xfrm>
                <a:off x="2866295" y="2040035"/>
                <a:ext cx="1838121" cy="1547536"/>
                <a:chOff x="3104025" y="2427546"/>
                <a:chExt cx="1838121" cy="1547536"/>
              </a:xfrm>
            </p:grpSpPr>
            <p:pic>
              <p:nvPicPr>
                <p:cNvPr id="972" name="그림 971">
                  <a:extLst>
                    <a:ext uri="{FF2B5EF4-FFF2-40B4-BE49-F238E27FC236}">
                      <a16:creationId xmlns:a16="http://schemas.microsoft.com/office/drawing/2014/main" id="{0CB2E33E-B500-B57E-0A97-97BE0C31B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0081D2"/>
                    </a:clrFrom>
                    <a:clrTo>
                      <a:srgbClr val="0081D2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22769" b="60000" l="15538" r="86154">
                              <a14:foregroundMark x1="66077" y1="31615" x2="59923" y2="30308"/>
                              <a14:foregroundMark x1="55538" y1="27923" x2="68538" y2="35462"/>
                              <a14:foregroundMark x1="68538" y1="35462" x2="80462" y2="51923"/>
                              <a14:foregroundMark x1="53154" y1="48769" x2="51000" y2="54769"/>
                              <a14:foregroundMark x1="48769" y1="57615" x2="47846" y2="59692"/>
                              <a14:foregroundMark x1="48615" y1="59231" x2="46538" y2="60000"/>
                              <a14:foregroundMark x1="81538" y1="52385" x2="60538" y2="31462"/>
                              <a14:foregroundMark x1="60538" y1="31462" x2="45769" y2="29615"/>
                              <a14:foregroundMark x1="45769" y1="29615" x2="31769" y2="36000"/>
                              <a14:foregroundMark x1="31769" y1="36000" x2="23154" y2="48538"/>
                              <a14:foregroundMark x1="23154" y1="48538" x2="22154" y2="51923"/>
                              <a14:foregroundMark x1="19923" y1="54769" x2="22000" y2="47615"/>
                              <a14:foregroundMark x1="19615" y1="55077" x2="21154" y2="50923"/>
                              <a14:foregroundMark x1="20846" y1="52846" x2="22000" y2="56385"/>
                              <a14:foregroundMark x1="74462" y1="50615" x2="79846" y2="54769"/>
                              <a14:foregroundMark x1="80462" y1="55077" x2="79308" y2="56538"/>
                              <a14:foregroundMark x1="48769" y1="31154" x2="63615" y2="32692"/>
                              <a14:foregroundMark x1="63615" y1="32692" x2="47692" y2="32231"/>
                              <a14:foregroundMark x1="47692" y1="32231" x2="62462" y2="35615"/>
                              <a14:foregroundMark x1="62462" y1="35615" x2="47615" y2="33000"/>
                              <a14:foregroundMark x1="47615" y1="33000" x2="33692" y2="39923"/>
                              <a14:foregroundMark x1="33692" y1="39923" x2="25154" y2="52846"/>
                              <a14:foregroundMark x1="29385" y1="49538" x2="42923" y2="40077"/>
                              <a14:foregroundMark x1="42923" y1="40077" x2="57615" y2="34846"/>
                              <a14:foregroundMark x1="57615" y1="34846" x2="68462" y2="45077"/>
                              <a14:foregroundMark x1="68462" y1="45077" x2="42000" y2="57000"/>
                              <a14:foregroundMark x1="37923" y1="42385" x2="68462" y2="53692"/>
                              <a14:foregroundMark x1="68462" y1="53692" x2="35308" y2="52077"/>
                              <a14:foregroundMark x1="35308" y1="52077" x2="52769" y2="53538"/>
                              <a14:foregroundMark x1="52769" y1="53538" x2="50000" y2="54769"/>
                              <a14:foregroundMark x1="30769" y1="53846" x2="67923" y2="54846"/>
                              <a14:foregroundMark x1="67923" y1="54846" x2="38231" y2="57769"/>
                              <a14:foregroundMark x1="38231" y1="57769" x2="54846" y2="56385"/>
                              <a14:foregroundMark x1="54846" y1="56385" x2="42308" y2="57308"/>
                              <a14:foregroundMark x1="22462" y1="57000" x2="56923" y2="59077"/>
                              <a14:foregroundMark x1="28769" y1="57615" x2="77769" y2="56846"/>
                              <a14:foregroundMark x1="73846" y1="54308" x2="43769" y2="59231"/>
                              <a14:foregroundMark x1="43769" y1="59231" x2="20385" y2="5853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6838" t="18438" r="5026" b="37281"/>
                <a:stretch/>
              </p:blipFill>
              <p:spPr>
                <a:xfrm flipH="1">
                  <a:off x="3104025" y="2427546"/>
                  <a:ext cx="1838121" cy="917804"/>
                </a:xfrm>
                <a:prstGeom prst="rect">
                  <a:avLst/>
                </a:prstGeom>
              </p:spPr>
            </p:pic>
            <p:grpSp>
              <p:nvGrpSpPr>
                <p:cNvPr id="973" name="그룹 972">
                  <a:extLst>
                    <a:ext uri="{FF2B5EF4-FFF2-40B4-BE49-F238E27FC236}">
                      <a16:creationId xmlns:a16="http://schemas.microsoft.com/office/drawing/2014/main" id="{1BFBC346-C0BA-13C2-3ED4-32B2EE047253}"/>
                    </a:ext>
                  </a:extLst>
                </p:cNvPr>
                <p:cNvGrpSpPr/>
                <p:nvPr/>
              </p:nvGrpSpPr>
              <p:grpSpPr>
                <a:xfrm>
                  <a:off x="3259837" y="2435570"/>
                  <a:ext cx="1570523" cy="1539512"/>
                  <a:chOff x="3179046" y="2493913"/>
                  <a:chExt cx="1570523" cy="1539512"/>
                </a:xfrm>
              </p:grpSpPr>
              <p:sp>
                <p:nvSpPr>
                  <p:cNvPr id="974" name="막힌 원호[B] 973">
                    <a:extLst>
                      <a:ext uri="{FF2B5EF4-FFF2-40B4-BE49-F238E27FC236}">
                        <a16:creationId xmlns:a16="http://schemas.microsoft.com/office/drawing/2014/main" id="{354D9CB0-335F-3470-1370-74826AB9D5E7}"/>
                      </a:ext>
                    </a:extLst>
                  </p:cNvPr>
                  <p:cNvSpPr/>
                  <p:nvPr/>
                </p:nvSpPr>
                <p:spPr>
                  <a:xfrm>
                    <a:off x="3208769" y="2493913"/>
                    <a:ext cx="1540800" cy="1539512"/>
                  </a:xfrm>
                  <a:prstGeom prst="blockArc">
                    <a:avLst>
                      <a:gd name="adj1" fmla="val 16185255"/>
                      <a:gd name="adj2" fmla="val 32704"/>
                      <a:gd name="adj3" fmla="val 6335"/>
                    </a:avLst>
                  </a:prstGeom>
                  <a:gradFill flip="none" rotWithShape="1">
                    <a:gsLst>
                      <a:gs pos="0">
                        <a:srgbClr val="C00000">
                          <a:alpha val="22800"/>
                        </a:srgbClr>
                      </a:gs>
                      <a:gs pos="53000">
                        <a:srgbClr val="C00000">
                          <a:alpha val="45000"/>
                        </a:srgbClr>
                      </a:gs>
                      <a:gs pos="100000">
                        <a:srgbClr val="C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5" name="막힌 원호[B] 974">
                    <a:extLst>
                      <a:ext uri="{FF2B5EF4-FFF2-40B4-BE49-F238E27FC236}">
                        <a16:creationId xmlns:a16="http://schemas.microsoft.com/office/drawing/2014/main" id="{929AD178-7CF8-3799-5263-7E3201D40C1C}"/>
                      </a:ext>
                    </a:extLst>
                  </p:cNvPr>
                  <p:cNvSpPr/>
                  <p:nvPr/>
                </p:nvSpPr>
                <p:spPr>
                  <a:xfrm>
                    <a:off x="3179046" y="2493913"/>
                    <a:ext cx="1540800" cy="1539512"/>
                  </a:xfrm>
                  <a:prstGeom prst="blockArc">
                    <a:avLst>
                      <a:gd name="adj1" fmla="val 10757673"/>
                      <a:gd name="adj2" fmla="val 16146282"/>
                      <a:gd name="adj3" fmla="val 6318"/>
                    </a:avLst>
                  </a:prstGeom>
                  <a:gradFill>
                    <a:gsLst>
                      <a:gs pos="0">
                        <a:srgbClr val="002060">
                          <a:alpha val="23000"/>
                        </a:srgbClr>
                      </a:gs>
                      <a:gs pos="53000">
                        <a:srgbClr val="002060">
                          <a:alpha val="45096"/>
                        </a:srgbClr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FE019215-85F0-7F4B-31D6-D52D4EF7D473}"/>
                  </a:ext>
                </a:extLst>
              </p:cNvPr>
              <p:cNvSpPr txBox="1"/>
              <p:nvPr/>
            </p:nvSpPr>
            <p:spPr>
              <a:xfrm>
                <a:off x="2878268" y="2790897"/>
                <a:ext cx="383438" cy="26456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kumimoji="1" lang="ko-Kore-KR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하락</a:t>
                </a:r>
                <a:endParaRPr kumimoji="1"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971" name="TextBox 970">
                <a:extLst>
                  <a:ext uri="{FF2B5EF4-FFF2-40B4-BE49-F238E27FC236}">
                    <a16:creationId xmlns:a16="http://schemas.microsoft.com/office/drawing/2014/main" id="{6C848F90-3EAF-D81E-2017-A307D187D138}"/>
                  </a:ext>
                </a:extLst>
              </p:cNvPr>
              <p:cNvSpPr txBox="1"/>
              <p:nvPr/>
            </p:nvSpPr>
            <p:spPr>
              <a:xfrm>
                <a:off x="4365883" y="2790897"/>
                <a:ext cx="383438" cy="26456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kumimoji="1" lang="ko-Kore-KR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상승</a:t>
                </a:r>
                <a:endParaRPr kumimoji="1"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</p:grpSp>
        <p:sp>
          <p:nvSpPr>
            <p:cNvPr id="961" name="모서리가 둥근 직사각형 960">
              <a:extLst>
                <a:ext uri="{FF2B5EF4-FFF2-40B4-BE49-F238E27FC236}">
                  <a16:creationId xmlns:a16="http://schemas.microsoft.com/office/drawing/2014/main" id="{88E88BE0-CEF4-B874-5F12-7DA9835CA9BA}"/>
                </a:ext>
              </a:extLst>
            </p:cNvPr>
            <p:cNvSpPr/>
            <p:nvPr/>
          </p:nvSpPr>
          <p:spPr>
            <a:xfrm>
              <a:off x="2943751" y="3088939"/>
              <a:ext cx="3887776" cy="1070524"/>
            </a:xfrm>
            <a:prstGeom prst="roundRect">
              <a:avLst>
                <a:gd name="adj" fmla="val 10621"/>
              </a:avLst>
            </a:prstGeom>
            <a:solidFill>
              <a:srgbClr val="EBF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965" name="그래픽 964" descr="자막 단색으로 채워진">
              <a:extLst>
                <a:ext uri="{FF2B5EF4-FFF2-40B4-BE49-F238E27FC236}">
                  <a16:creationId xmlns:a16="http://schemas.microsoft.com/office/drawing/2014/main" id="{22ECF7FA-1858-B6BD-CBEA-956931057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50130" y="3196648"/>
              <a:ext cx="309578" cy="309578"/>
            </a:xfrm>
            <a:prstGeom prst="rect">
              <a:avLst/>
            </a:prstGeom>
          </p:spPr>
        </p:pic>
        <p:sp>
          <p:nvSpPr>
            <p:cNvPr id="966" name="TextBox 965">
              <a:extLst>
                <a:ext uri="{FF2B5EF4-FFF2-40B4-BE49-F238E27FC236}">
                  <a16:creationId xmlns:a16="http://schemas.microsoft.com/office/drawing/2014/main" id="{9B774DAD-A9B3-178D-4450-D345C2AA82CE}"/>
                </a:ext>
              </a:extLst>
            </p:cNvPr>
            <p:cNvSpPr txBox="1"/>
            <p:nvPr/>
          </p:nvSpPr>
          <p:spPr>
            <a:xfrm>
              <a:off x="3284435" y="3146766"/>
              <a:ext cx="1536959" cy="3169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1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왜 </a:t>
              </a:r>
              <a:r>
                <a:rPr kumimoji="1" lang="ko-Kore-KR" altLang="en-US" sz="11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예측결과가 </a:t>
              </a:r>
              <a:r>
                <a:rPr kumimoji="1" lang="ko-Kore-KR" altLang="en-US" sz="1100" spc="-70" dirty="0">
                  <a:solidFill>
                    <a:srgbClr val="2626FF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하락</a:t>
              </a:r>
              <a:r>
                <a:rPr kumimoji="1" lang="ko-Kore-KR" altLang="en-US" sz="11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일까요</a:t>
              </a:r>
              <a:r>
                <a:rPr kumimoji="1" lang="en-US" altLang="ko-Kore-KR" sz="11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kumimoji="1" lang="ko-KR" altLang="en-US" sz="11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967" name="TextBox 966">
              <a:extLst>
                <a:ext uri="{FF2B5EF4-FFF2-40B4-BE49-F238E27FC236}">
                  <a16:creationId xmlns:a16="http://schemas.microsoft.com/office/drawing/2014/main" id="{BE376AFB-9F60-B299-B70C-243B7B6E40C6}"/>
                </a:ext>
              </a:extLst>
            </p:cNvPr>
            <p:cNvSpPr txBox="1"/>
            <p:nvPr/>
          </p:nvSpPr>
          <p:spPr>
            <a:xfrm>
              <a:off x="3965558" y="1643097"/>
              <a:ext cx="1040670" cy="26770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kumimoji="1" lang="ko-Kore-KR" altLang="en-US" sz="10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예측시점 </a:t>
              </a:r>
              <a:r>
                <a:rPr kumimoji="1" lang="en-US" altLang="ko-Kore-KR" sz="10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kumimoji="1" lang="en-US" altLang="ko-KR" sz="10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kumimoji="1" lang="ko-KR" altLang="en-US" sz="10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월 </a:t>
              </a:r>
              <a:r>
                <a:rPr kumimoji="1" lang="en-US" altLang="ko-KR" sz="10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</a:t>
              </a:r>
              <a:r>
                <a:rPr kumimoji="1" lang="ko-KR" altLang="en-US" sz="10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kumimoji="1" lang="en-US" altLang="ko-Kore-KR" sz="10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kumimoji="1" lang="ko-KR" altLang="en-US" sz="1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68" name="TextBox 967">
              <a:extLst>
                <a:ext uri="{FF2B5EF4-FFF2-40B4-BE49-F238E27FC236}">
                  <a16:creationId xmlns:a16="http://schemas.microsoft.com/office/drawing/2014/main" id="{43A53CEC-7813-B2F4-D20E-9F29637C2070}"/>
                </a:ext>
              </a:extLst>
            </p:cNvPr>
            <p:cNvSpPr txBox="1"/>
            <p:nvPr/>
          </p:nvSpPr>
          <p:spPr>
            <a:xfrm>
              <a:off x="3321471" y="3414106"/>
              <a:ext cx="3415471" cy="6555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kumimoji="1" lang="ko-Kore-KR" altLang="en-US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종가지수</a:t>
              </a:r>
              <a:r>
                <a:rPr kumimoji="1" lang="en-US" altLang="ko-Kore-KR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ore-KR" altLang="en-US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포인트</a:t>
              </a:r>
              <a:r>
                <a:rPr kumimoji="1" lang="en-US" altLang="ko-Kore-KR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kumimoji="1" lang="ko-Kore-KR" altLang="en-US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와 </a:t>
              </a:r>
              <a:r>
                <a:rPr kumimoji="1" lang="en-US" altLang="ko-Kore-KR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RSI, </a:t>
              </a:r>
              <a:r>
                <a:rPr kumimoji="1" lang="ko-Kore-KR" altLang="en-US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시장금리</a:t>
              </a:r>
              <a:r>
                <a:rPr kumimoji="1" lang="en-US" altLang="ko-Kore-KR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en-US" altLang="ko-KR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  <a:r>
                <a:rPr kumimoji="1" lang="ko-KR" altLang="en-US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년</a:t>
              </a:r>
              <a:r>
                <a:rPr kumimoji="1" lang="en-US" altLang="ko-KR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), </a:t>
              </a:r>
              <a:r>
                <a:rPr kumimoji="1" lang="ko-KR" altLang="en-US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그리고 부동산 소비 심리 지수의 전반적인 하락으로 일주일 후 해당 종목의 주가는 하락세를 보일 것으로 판단됩니다</a:t>
              </a:r>
              <a:r>
                <a:rPr kumimoji="1" lang="en-US" altLang="ko-KR" sz="1100" spc="-8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12820CCD-6359-1767-D1F4-7B1B96EF6E00}"/>
              </a:ext>
            </a:extLst>
          </p:cNvPr>
          <p:cNvGrpSpPr/>
          <p:nvPr/>
        </p:nvGrpSpPr>
        <p:grpSpPr>
          <a:xfrm>
            <a:off x="2889408" y="4379069"/>
            <a:ext cx="8101072" cy="2215169"/>
            <a:chOff x="2844823" y="4411393"/>
            <a:chExt cx="8101072" cy="2215169"/>
          </a:xfrm>
        </p:grpSpPr>
        <p:sp>
          <p:nvSpPr>
            <p:cNvPr id="977" name="TextBox 976">
              <a:extLst>
                <a:ext uri="{FF2B5EF4-FFF2-40B4-BE49-F238E27FC236}">
                  <a16:creationId xmlns:a16="http://schemas.microsoft.com/office/drawing/2014/main" id="{1D8E61C8-2465-E0CC-18C6-38A32F3A414D}"/>
                </a:ext>
              </a:extLst>
            </p:cNvPr>
            <p:cNvSpPr txBox="1"/>
            <p:nvPr/>
          </p:nvSpPr>
          <p:spPr>
            <a:xfrm>
              <a:off x="2844823" y="4411393"/>
              <a:ext cx="2045753" cy="3782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4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월단위</a:t>
              </a:r>
              <a:r>
                <a:rPr kumimoji="1" lang="ko-KR" altLang="en-US" sz="14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부동산 뉴스 심리지수</a:t>
              </a:r>
            </a:p>
          </p:txBody>
        </p:sp>
        <p:grpSp>
          <p:nvGrpSpPr>
            <p:cNvPr id="978" name="그룹 977">
              <a:extLst>
                <a:ext uri="{FF2B5EF4-FFF2-40B4-BE49-F238E27FC236}">
                  <a16:creationId xmlns:a16="http://schemas.microsoft.com/office/drawing/2014/main" id="{0C881657-4C56-B30A-570D-D73696E117F4}"/>
                </a:ext>
              </a:extLst>
            </p:cNvPr>
            <p:cNvGrpSpPr/>
            <p:nvPr/>
          </p:nvGrpSpPr>
          <p:grpSpPr>
            <a:xfrm>
              <a:off x="2948553" y="4489757"/>
              <a:ext cx="7997342" cy="2136805"/>
              <a:chOff x="2948553" y="4489757"/>
              <a:chExt cx="7997342" cy="2136805"/>
            </a:xfrm>
          </p:grpSpPr>
          <p:sp>
            <p:nvSpPr>
              <p:cNvPr id="979" name="직사각형 978">
                <a:extLst>
                  <a:ext uri="{FF2B5EF4-FFF2-40B4-BE49-F238E27FC236}">
                    <a16:creationId xmlns:a16="http://schemas.microsoft.com/office/drawing/2014/main" id="{B25398AB-C356-921C-BC2A-BC83D72A50D1}"/>
                  </a:ext>
                </a:extLst>
              </p:cNvPr>
              <p:cNvSpPr/>
              <p:nvPr/>
            </p:nvSpPr>
            <p:spPr>
              <a:xfrm>
                <a:off x="7761027" y="5000418"/>
                <a:ext cx="3184868" cy="1250242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0" name="직사각형 979">
                <a:extLst>
                  <a:ext uri="{FF2B5EF4-FFF2-40B4-BE49-F238E27FC236}">
                    <a16:creationId xmlns:a16="http://schemas.microsoft.com/office/drawing/2014/main" id="{24C13F4B-717A-6C8D-57A9-EEA4DD22E2EE}"/>
                  </a:ext>
                </a:extLst>
              </p:cNvPr>
              <p:cNvSpPr/>
              <p:nvPr/>
            </p:nvSpPr>
            <p:spPr>
              <a:xfrm>
                <a:off x="7761027" y="5001328"/>
                <a:ext cx="3184868" cy="379982"/>
              </a:xfrm>
              <a:prstGeom prst="rect">
                <a:avLst/>
              </a:prstGeom>
              <a:solidFill>
                <a:srgbClr val="31394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1" name="TextBox 980">
                <a:extLst>
                  <a:ext uri="{FF2B5EF4-FFF2-40B4-BE49-F238E27FC236}">
                    <a16:creationId xmlns:a16="http://schemas.microsoft.com/office/drawing/2014/main" id="{B39C7AB1-5B5F-7ADD-E09E-B546FB855927}"/>
                  </a:ext>
                </a:extLst>
              </p:cNvPr>
              <p:cNvSpPr txBox="1"/>
              <p:nvPr/>
            </p:nvSpPr>
            <p:spPr>
              <a:xfrm>
                <a:off x="7813766" y="4985518"/>
                <a:ext cx="2612895" cy="33740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200" b="1" spc="-70" dirty="0">
                    <a:solidFill>
                      <a:srgbClr val="0096FF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2021</a:t>
                </a:r>
                <a:r>
                  <a:rPr kumimoji="1" lang="ko-KR" altLang="en-US" sz="1200" b="1" spc="-70" dirty="0">
                    <a:solidFill>
                      <a:srgbClr val="0096FF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년 </a:t>
                </a:r>
                <a:r>
                  <a:rPr kumimoji="1" lang="en-US" altLang="ko-KR" sz="1200" b="1" spc="-70" dirty="0">
                    <a:solidFill>
                      <a:srgbClr val="0096FF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12</a:t>
                </a:r>
                <a:r>
                  <a:rPr kumimoji="1" lang="ko-KR" altLang="en-US" sz="1200" b="1" spc="-70" dirty="0">
                    <a:solidFill>
                      <a:srgbClr val="0096FF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월 </a:t>
                </a:r>
                <a:r>
                  <a:rPr kumimoji="1" lang="ko-KR" altLang="en-US" sz="1200" b="1" spc="-70" dirty="0">
                    <a:solidFill>
                      <a:schemeClr val="bg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부동산 심리 지수는 </a:t>
                </a:r>
                <a:r>
                  <a:rPr kumimoji="1" lang="en-US" altLang="ko-KR" sz="1200" b="1" spc="-70" dirty="0">
                    <a:solidFill>
                      <a:srgbClr val="0096FF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46</a:t>
                </a:r>
                <a:r>
                  <a:rPr kumimoji="1" lang="ko-KR" altLang="en-US" sz="1200" b="1" spc="-70" dirty="0">
                    <a:solidFill>
                      <a:schemeClr val="bg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입니다</a:t>
                </a:r>
                <a:r>
                  <a:rPr kumimoji="1" lang="en-US" altLang="ko-KR" sz="1200" b="1" spc="-70" dirty="0">
                    <a:solidFill>
                      <a:schemeClr val="bg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.</a:t>
                </a:r>
                <a:endParaRPr kumimoji="1" lang="ko-KR" altLang="en-US" sz="1200" b="1" spc="-70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grpSp>
            <p:nvGrpSpPr>
              <p:cNvPr id="982" name="그룹 981">
                <a:extLst>
                  <a:ext uri="{FF2B5EF4-FFF2-40B4-BE49-F238E27FC236}">
                    <a16:creationId xmlns:a16="http://schemas.microsoft.com/office/drawing/2014/main" id="{42CE2FC7-0EDF-6621-FAB0-5BCDB0661CFA}"/>
                  </a:ext>
                </a:extLst>
              </p:cNvPr>
              <p:cNvGrpSpPr/>
              <p:nvPr/>
            </p:nvGrpSpPr>
            <p:grpSpPr>
              <a:xfrm>
                <a:off x="2948553" y="4806730"/>
                <a:ext cx="4457572" cy="1819832"/>
                <a:chOff x="2948553" y="4727319"/>
                <a:chExt cx="4457572" cy="1819832"/>
              </a:xfrm>
            </p:grpSpPr>
            <p:pic>
              <p:nvPicPr>
                <p:cNvPr id="987" name="그림 986">
                  <a:extLst>
                    <a:ext uri="{FF2B5EF4-FFF2-40B4-BE49-F238E27FC236}">
                      <a16:creationId xmlns:a16="http://schemas.microsoft.com/office/drawing/2014/main" id="{AA0DCED9-5C35-5CB2-B6FB-0B8CD866E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48553" y="4727319"/>
                  <a:ext cx="4457572" cy="1819832"/>
                </a:xfrm>
                <a:prstGeom prst="rect">
                  <a:avLst/>
                </a:prstGeom>
              </p:spPr>
            </p:pic>
            <p:sp>
              <p:nvSpPr>
                <p:cNvPr id="988" name="직사각형 987">
                  <a:extLst>
                    <a:ext uri="{FF2B5EF4-FFF2-40B4-BE49-F238E27FC236}">
                      <a16:creationId xmlns:a16="http://schemas.microsoft.com/office/drawing/2014/main" id="{F322DAF7-90F8-030F-0697-69E521ADB96A}"/>
                    </a:ext>
                  </a:extLst>
                </p:cNvPr>
                <p:cNvSpPr/>
                <p:nvPr/>
              </p:nvSpPr>
              <p:spPr>
                <a:xfrm>
                  <a:off x="6580908" y="4775781"/>
                  <a:ext cx="642853" cy="2664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ore-KR" altLang="en-US" dirty="0"/>
                    <a:t>₩</a:t>
                  </a:r>
                </a:p>
              </p:txBody>
            </p:sp>
          </p:grpSp>
          <p:sp>
            <p:nvSpPr>
              <p:cNvPr id="983" name="모서리가 둥근 직사각형 982">
                <a:extLst>
                  <a:ext uri="{FF2B5EF4-FFF2-40B4-BE49-F238E27FC236}">
                    <a16:creationId xmlns:a16="http://schemas.microsoft.com/office/drawing/2014/main" id="{6EB5AD72-FAD0-9C48-D238-9E9163C12BEA}"/>
                  </a:ext>
                </a:extLst>
              </p:cNvPr>
              <p:cNvSpPr/>
              <p:nvPr/>
            </p:nvSpPr>
            <p:spPr>
              <a:xfrm>
                <a:off x="4910710" y="4524110"/>
                <a:ext cx="1680472" cy="235153"/>
              </a:xfrm>
              <a:prstGeom prst="roundRect">
                <a:avLst/>
              </a:prstGeom>
              <a:solidFill>
                <a:srgbClr val="313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E0C5E4C0-E156-895B-B425-B2EEB83695E1}"/>
                  </a:ext>
                </a:extLst>
              </p:cNvPr>
              <p:cNvSpPr txBox="1"/>
              <p:nvPr/>
            </p:nvSpPr>
            <p:spPr>
              <a:xfrm>
                <a:off x="4876630" y="4489757"/>
                <a:ext cx="1590500" cy="26770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kumimoji="1" lang="ko-Kore-KR" altLang="en-US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 간 </a:t>
                </a:r>
                <a:r>
                  <a:rPr kumimoji="1" lang="en-US" altLang="ko-Kore-KR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kumimoji="1" lang="en-US" altLang="ko-KR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2019</a:t>
                </a:r>
                <a:r>
                  <a:rPr kumimoji="1" lang="ko-KR" altLang="en-US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년 </a:t>
                </a:r>
                <a:r>
                  <a:rPr kumimoji="1" lang="en-US" altLang="ko-KR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</a:t>
                </a:r>
                <a:r>
                  <a:rPr kumimoji="1" lang="ko-KR" altLang="en-US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월</a:t>
                </a:r>
                <a:r>
                  <a:rPr kumimoji="1" lang="en-US" altLang="ko-KR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~ 2021</a:t>
                </a:r>
                <a:r>
                  <a:rPr kumimoji="1" lang="ko-KR" altLang="en-US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년 </a:t>
                </a:r>
                <a:r>
                  <a:rPr kumimoji="1" lang="en-US" altLang="ko-KR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12</a:t>
                </a:r>
                <a:r>
                  <a:rPr kumimoji="1" lang="ko-KR" altLang="en-US" sz="1000" spc="-1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월</a:t>
                </a:r>
              </a:p>
            </p:txBody>
          </p:sp>
          <p:sp>
            <p:nvSpPr>
              <p:cNvPr id="985" name="삼각형 984">
                <a:extLst>
                  <a:ext uri="{FF2B5EF4-FFF2-40B4-BE49-F238E27FC236}">
                    <a16:creationId xmlns:a16="http://schemas.microsoft.com/office/drawing/2014/main" id="{764952B3-0FF4-D585-6313-4618A24F5DD1}"/>
                  </a:ext>
                </a:extLst>
              </p:cNvPr>
              <p:cNvSpPr/>
              <p:nvPr/>
            </p:nvSpPr>
            <p:spPr>
              <a:xfrm rot="10800000">
                <a:off x="6439291" y="4608617"/>
                <a:ext cx="81113" cy="699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78380D71-BA7D-2F46-0CCB-A980125FDDC9}"/>
                  </a:ext>
                </a:extLst>
              </p:cNvPr>
              <p:cNvSpPr txBox="1"/>
              <p:nvPr/>
            </p:nvSpPr>
            <p:spPr>
              <a:xfrm>
                <a:off x="7821437" y="5431264"/>
                <a:ext cx="303706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1" lang="ko-Kore-KR" altLang="en-US" sz="1100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21년 2월 이후 꾸준히 하락하던 흐름에서 21년 10월 저점을 찍고 3개월 연속으로 반등하는 국면입니다. 3-6개월 지수를 선행하는 모습을 보이기에 향후 지수의 </a:t>
                </a:r>
                <a:r>
                  <a:rPr kumimoji="1" lang="ko-Kore-KR" altLang="en-US" sz="1100" spc="-70" dirty="0">
                    <a:solidFill>
                      <a:srgbClr val="C00000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반등</a:t>
                </a:r>
                <a:r>
                  <a:rPr kumimoji="1" lang="ko-Kore-KR" altLang="en-US" sz="1100" spc="-7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이 예상됩니다.</a:t>
                </a:r>
              </a:p>
            </p:txBody>
          </p:sp>
        </p:grpSp>
      </p:grpSp>
      <p:pic>
        <p:nvPicPr>
          <p:cNvPr id="989" name="그림 988">
            <a:extLst>
              <a:ext uri="{FF2B5EF4-FFF2-40B4-BE49-F238E27FC236}">
                <a16:creationId xmlns:a16="http://schemas.microsoft.com/office/drawing/2014/main" id="{D9FC57B3-5277-69A0-D8D6-F1172047FD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0873" y="1195236"/>
            <a:ext cx="40767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080" fill="hold"/>
                                        <p:tgtEl>
                                          <p:spTgt spid="9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99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87F59EC3-6086-EF92-B95B-211F2C5B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909" y="909717"/>
            <a:ext cx="2051523" cy="365125"/>
          </a:xfrm>
        </p:spPr>
        <p:txBody>
          <a:bodyPr/>
          <a:lstStyle/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SOLUTION MODEL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38C7B-E2F6-A7F6-B500-191FC26BE9DE}"/>
              </a:ext>
            </a:extLst>
          </p:cNvPr>
          <p:cNvSpPr txBox="1"/>
          <p:nvPr/>
        </p:nvSpPr>
        <p:spPr>
          <a:xfrm>
            <a:off x="348366" y="1234538"/>
            <a:ext cx="949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의사결정 활용 예시 </a:t>
            </a:r>
            <a:r>
              <a:rPr kumimoji="1" lang="en-US" altLang="ko-Kore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 시나리오 플래닝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73689E4-664A-FC35-1F68-8A56811F3465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9">
            <a:extLst>
              <a:ext uri="{FF2B5EF4-FFF2-40B4-BE49-F238E27FC236}">
                <a16:creationId xmlns:a16="http://schemas.microsoft.com/office/drawing/2014/main" id="{F57928E6-4764-EEEA-0BF7-3ECF12BA844A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3" name="Picture 2" descr="한국거래소 로고">
            <a:extLst>
              <a:ext uri="{FF2B5EF4-FFF2-40B4-BE49-F238E27FC236}">
                <a16:creationId xmlns:a16="http://schemas.microsoft.com/office/drawing/2014/main" id="{142C311B-9000-E6F8-EA9A-A9268ED5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6">
            <a:extLst>
              <a:ext uri="{FF2B5EF4-FFF2-40B4-BE49-F238E27FC236}">
                <a16:creationId xmlns:a16="http://schemas.microsoft.com/office/drawing/2014/main" id="{D970C848-3F9E-7F17-402A-94B1D3A68542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14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77966"/>
              </p:ext>
            </p:extLst>
          </p:nvPr>
        </p:nvGraphicFramePr>
        <p:xfrm>
          <a:off x="677333" y="2814564"/>
          <a:ext cx="5021133" cy="3458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1B32CEC3-6632-571A-6EAB-D644CE821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96093"/>
              </p:ext>
            </p:extLst>
          </p:nvPr>
        </p:nvGraphicFramePr>
        <p:xfrm>
          <a:off x="6493536" y="2814565"/>
          <a:ext cx="5021131" cy="3458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9091D16-FB70-BBB1-55E1-A90173C07648}"/>
              </a:ext>
            </a:extLst>
          </p:cNvPr>
          <p:cNvSpPr txBox="1"/>
          <p:nvPr/>
        </p:nvSpPr>
        <p:spPr>
          <a:xfrm>
            <a:off x="1628763" y="2517896"/>
            <a:ext cx="3243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코스피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 지수 추이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1F9A0-6627-959F-79C9-315F870B51DD}"/>
              </a:ext>
            </a:extLst>
          </p:cNvPr>
          <p:cNvSpPr txBox="1"/>
          <p:nvPr/>
        </p:nvSpPr>
        <p:spPr>
          <a:xfrm>
            <a:off x="7418382" y="2517896"/>
            <a:ext cx="3000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ESR</a:t>
            </a:r>
            <a:r>
              <a:rPr kumimoji="1" lang="ko-KR" altLang="en-US" sz="1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켄달스퀘어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리츠 지수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추이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ko-Kore-KR" altLang="en-US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1BC33-8530-E525-340F-D5F63DBDEDFB}"/>
              </a:ext>
            </a:extLst>
          </p:cNvPr>
          <p:cNvSpPr/>
          <p:nvPr/>
        </p:nvSpPr>
        <p:spPr>
          <a:xfrm>
            <a:off x="3061855" y="3217092"/>
            <a:ext cx="762000" cy="20207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82A99-494C-33D4-BFFD-D13A768791A3}"/>
              </a:ext>
            </a:extLst>
          </p:cNvPr>
          <p:cNvSpPr txBox="1"/>
          <p:nvPr/>
        </p:nvSpPr>
        <p:spPr>
          <a:xfrm>
            <a:off x="348365" y="1736144"/>
            <a:ext cx="9260091" cy="539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제시된 정보 시스템을 이용한 의사결정 예시를 위해 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러시아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우크라이나 전쟁으로 인한 인플레이션 시기를 설정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코스피와 리츠 지수가 한 달 동안 약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가량 하락하였으며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대시보드 예시로 선택된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‘ESR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켄달스퀘어리츠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또한 하락 흐름을 보임 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243B3B-3EC0-9E30-6B68-8B185646FCAC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87B23-01A2-9F65-AA36-9074B453EE8F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A2AE8C-7204-E5BD-C6ED-B5B1FA14FF28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73776E-469A-A1D9-3BD0-51C21FF50D8F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40D7FB-15DB-0A61-AE68-1EB2A82D713A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3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A496524C-C308-BB30-9EDC-2FBBC8BBC615}"/>
              </a:ext>
            </a:extLst>
          </p:cNvPr>
          <p:cNvSpPr/>
          <p:nvPr/>
        </p:nvSpPr>
        <p:spPr>
          <a:xfrm>
            <a:off x="427325" y="1679385"/>
            <a:ext cx="5994740" cy="4612104"/>
          </a:xfrm>
          <a:prstGeom prst="roundRect">
            <a:avLst>
              <a:gd name="adj" fmla="val 639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87F59EC3-6086-EF92-B95B-211F2C5B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909" y="909717"/>
            <a:ext cx="2051523" cy="365125"/>
          </a:xfrm>
        </p:spPr>
        <p:txBody>
          <a:bodyPr/>
          <a:lstStyle/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SOLUTION MODEL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38C7B-E2F6-A7F6-B500-191FC26BE9DE}"/>
              </a:ext>
            </a:extLst>
          </p:cNvPr>
          <p:cNvSpPr txBox="1"/>
          <p:nvPr/>
        </p:nvSpPr>
        <p:spPr>
          <a:xfrm>
            <a:off x="348366" y="1234538"/>
            <a:ext cx="949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의사결정 활용 예시 </a:t>
            </a:r>
            <a:r>
              <a:rPr kumimoji="1" lang="en-US" altLang="ko-Kore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 시나리오 플래닝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73689E4-664A-FC35-1F68-8A56811F3465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9">
            <a:extLst>
              <a:ext uri="{FF2B5EF4-FFF2-40B4-BE49-F238E27FC236}">
                <a16:creationId xmlns:a16="http://schemas.microsoft.com/office/drawing/2014/main" id="{F57928E6-4764-EEEA-0BF7-3ECF12BA844A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3" name="Picture 2" descr="한국거래소 로고">
            <a:extLst>
              <a:ext uri="{FF2B5EF4-FFF2-40B4-BE49-F238E27FC236}">
                <a16:creationId xmlns:a16="http://schemas.microsoft.com/office/drawing/2014/main" id="{142C311B-9000-E6F8-EA9A-A9268ED5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6">
            <a:extLst>
              <a:ext uri="{FF2B5EF4-FFF2-40B4-BE49-F238E27FC236}">
                <a16:creationId xmlns:a16="http://schemas.microsoft.com/office/drawing/2014/main" id="{D970C848-3F9E-7F17-402A-94B1D3A68542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15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2AAEFB04-37A0-A42D-5A93-A07926662D18}"/>
              </a:ext>
            </a:extLst>
          </p:cNvPr>
          <p:cNvSpPr/>
          <p:nvPr/>
        </p:nvSpPr>
        <p:spPr>
          <a:xfrm>
            <a:off x="6618597" y="1646594"/>
            <a:ext cx="4908385" cy="1348257"/>
          </a:xfrm>
          <a:prstGeom prst="roundRect">
            <a:avLst>
              <a:gd name="adj" fmla="val 10621"/>
            </a:avLst>
          </a:prstGeom>
          <a:solidFill>
            <a:srgbClr val="EB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2" name="그래픽 21" descr="자막 단색으로 채워진">
            <a:extLst>
              <a:ext uri="{FF2B5EF4-FFF2-40B4-BE49-F238E27FC236}">
                <a16:creationId xmlns:a16="http://schemas.microsoft.com/office/drawing/2014/main" id="{71979D62-346F-DD1F-0C78-96557F459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4977" y="1754303"/>
            <a:ext cx="309578" cy="3689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600629-5DFD-CC34-3093-143987593E2E}"/>
              </a:ext>
            </a:extLst>
          </p:cNvPr>
          <p:cNvSpPr txBox="1"/>
          <p:nvPr/>
        </p:nvSpPr>
        <p:spPr>
          <a:xfrm>
            <a:off x="7034555" y="1702544"/>
            <a:ext cx="1718419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예측모델에 나타난 정보</a:t>
            </a:r>
            <a:endParaRPr kumimoji="1" lang="ko-KR" altLang="en-US" sz="1400" spc="-7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A9D72-1F7E-0DDE-2052-26DC6E36D725}"/>
              </a:ext>
            </a:extLst>
          </p:cNvPr>
          <p:cNvSpPr txBox="1"/>
          <p:nvPr/>
        </p:nvSpPr>
        <p:spPr>
          <a:xfrm>
            <a:off x="7035498" y="2032465"/>
            <a:ext cx="4302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900" indent="-198900">
              <a:buFont typeface="+mj-lt"/>
              <a:buAutoNum type="arabicPeriod"/>
            </a:pP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모형이 현재가 대비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종가가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626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하락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것으로 예측하고 있다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4900" indent="-198900">
              <a:buFont typeface="+mj-lt"/>
              <a:buAutoNum type="arabicPeriod"/>
            </a:pP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최근 일주일 예측데이터가 전부 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626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하락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가리킨다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4900" indent="-198900">
              <a:buFont typeface="+mj-lt"/>
              <a:buAutoNum type="arabicPeriod"/>
            </a:pP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주간의 데이터 에서도 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626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하락 예측이 강도가 강해지고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있다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4900" indent="-198900" eaLnBrk="1" fontAlgn="auto" latinLnBrk="0" hangingPunct="1">
              <a:buFont typeface="+mj-lt"/>
              <a:buAutoNum type="arabicPeriod"/>
            </a:pP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이와는 달리 뉴스심리지수의 경우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연속상승흐름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보인다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D570F9-BF19-9EE7-D9D5-1A3AFAD7BDB7}"/>
              </a:ext>
            </a:extLst>
          </p:cNvPr>
          <p:cNvGrpSpPr/>
          <p:nvPr/>
        </p:nvGrpSpPr>
        <p:grpSpPr>
          <a:xfrm rot="5400000">
            <a:off x="8955980" y="3050551"/>
            <a:ext cx="276260" cy="185644"/>
            <a:chOff x="6327644" y="2871751"/>
            <a:chExt cx="343309" cy="230701"/>
          </a:xfrm>
        </p:grpSpPr>
        <p:sp>
          <p:nvSpPr>
            <p:cNvPr id="32" name="L 도형 31">
              <a:extLst>
                <a:ext uri="{FF2B5EF4-FFF2-40B4-BE49-F238E27FC236}">
                  <a16:creationId xmlns:a16="http://schemas.microsoft.com/office/drawing/2014/main" id="{A9880747-09B7-C62C-A73C-88FB27F4F598}"/>
                </a:ext>
              </a:extLst>
            </p:cNvPr>
            <p:cNvSpPr/>
            <p:nvPr/>
          </p:nvSpPr>
          <p:spPr>
            <a:xfrm rot="13500000">
              <a:off x="6440252" y="2871751"/>
              <a:ext cx="230701" cy="230701"/>
            </a:xfrm>
            <a:prstGeom prst="corner">
              <a:avLst>
                <a:gd name="adj1" fmla="val 12892"/>
                <a:gd name="adj2" fmla="val 11634"/>
              </a:avLst>
            </a:prstGeom>
            <a:solidFill>
              <a:srgbClr val="BA9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3AE78AD0-0660-1E65-7589-77A7B8B6473D}"/>
                </a:ext>
              </a:extLst>
            </p:cNvPr>
            <p:cNvSpPr/>
            <p:nvPr/>
          </p:nvSpPr>
          <p:spPr>
            <a:xfrm rot="13500000">
              <a:off x="6327644" y="2871751"/>
              <a:ext cx="230701" cy="230701"/>
            </a:xfrm>
            <a:prstGeom prst="corner">
              <a:avLst>
                <a:gd name="adj1" fmla="val 12892"/>
                <a:gd name="adj2" fmla="val 11634"/>
              </a:avLst>
            </a:prstGeom>
            <a:solidFill>
              <a:srgbClr val="BA9F8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D6163F15-4339-FC35-BDCC-9651759B5AE4}"/>
              </a:ext>
            </a:extLst>
          </p:cNvPr>
          <p:cNvSpPr/>
          <p:nvPr/>
        </p:nvSpPr>
        <p:spPr>
          <a:xfrm>
            <a:off x="6618597" y="3356126"/>
            <a:ext cx="4908385" cy="2935363"/>
          </a:xfrm>
          <a:prstGeom prst="roundRect">
            <a:avLst>
              <a:gd name="adj" fmla="val 10621"/>
            </a:avLst>
          </a:prstGeom>
          <a:solidFill>
            <a:srgbClr val="EB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47989E-457D-5FEB-45A3-2E5C232F9AB5}"/>
              </a:ext>
            </a:extLst>
          </p:cNvPr>
          <p:cNvSpPr txBox="1"/>
          <p:nvPr/>
        </p:nvSpPr>
        <p:spPr>
          <a:xfrm>
            <a:off x="7034555" y="3401191"/>
            <a:ext cx="1718419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모델을 활용한 의사결정</a:t>
            </a:r>
            <a:endParaRPr kumimoji="1" lang="ko-KR" altLang="en-US" sz="1400" spc="-7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1" name="그래픽 40" descr="의사봉 단색으로 채워진">
            <a:extLst>
              <a:ext uri="{FF2B5EF4-FFF2-40B4-BE49-F238E27FC236}">
                <a16:creationId xmlns:a16="http://schemas.microsoft.com/office/drawing/2014/main" id="{3E9E9C41-22A4-2735-23C3-8F42E5401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392" y="3442212"/>
            <a:ext cx="337224" cy="33722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A21688B-DEBE-07F1-3629-07CA12318E8F}"/>
              </a:ext>
            </a:extLst>
          </p:cNvPr>
          <p:cNvSpPr txBox="1"/>
          <p:nvPr/>
        </p:nvSpPr>
        <p:spPr>
          <a:xfrm>
            <a:off x="6737392" y="4336361"/>
            <a:ext cx="47895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900" indent="-198900">
              <a:buFont typeface="+mj-lt"/>
              <a:buAutoNum type="arabicPeriod"/>
            </a:pPr>
            <a:endParaRPr kumimoji="1" lang="en-US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4900" indent="-198900">
              <a:buFont typeface="+mj-lt"/>
              <a:buAutoNum type="arabicPeriod"/>
            </a:pPr>
            <a:r>
              <a:rPr kumimoji="1" lang="ko-KR" altLang="en-US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단기 투자자</a:t>
            </a:r>
            <a:b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설명변수로 제시된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RSI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지표와 코스피지수가 종가 기준 반등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모델이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연속 상승 예측 시 매수 접근 </a:t>
            </a:r>
            <a:endParaRPr kumimoji="1" lang="en-US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4900" indent="-198900">
              <a:buFont typeface="+mj-lt"/>
              <a:buAutoNum type="arabicPeriod"/>
            </a:pPr>
            <a:endParaRPr kumimoji="1" lang="en-US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4900" indent="-198900">
              <a:buFont typeface="+mj-lt"/>
              <a:buAutoNum type="arabicPeriod"/>
            </a:pPr>
            <a:r>
              <a:rPr kumimoji="1" lang="ko-KR" altLang="en-US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장기 투자자 </a:t>
            </a:r>
            <a:b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주식의 </a:t>
            </a:r>
            <a:r>
              <a:rPr kumimoji="1" lang="ko-KR" altLang="en-US" sz="12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펀더멘탈과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상관없이 시장과 함께 하락하는 구간으로 매수 적기로 판단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b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 저점을 알 수 없기에 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설명변수로 제시된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RSI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밑에서 위로 반등 시 </a:t>
            </a:r>
            <a:b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투자금의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30%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매수 후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뉴스심리지수도 전월 대비 상승한다면 투자금을 나눠 </a:t>
            </a:r>
            <a:b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월마다 매수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접근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006AEE-9748-83F8-6EC8-35AE91558507}"/>
              </a:ext>
            </a:extLst>
          </p:cNvPr>
          <p:cNvSpPr txBox="1"/>
          <p:nvPr/>
        </p:nvSpPr>
        <p:spPr>
          <a:xfrm>
            <a:off x="6724976" y="3776914"/>
            <a:ext cx="4447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"/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전반적인 예측모델의 지표가 강력한 하락세를 나</a:t>
            </a:r>
            <a:r>
              <a:rPr kumimoji="1" lang="ko-Kore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타내지만</a:t>
            </a:r>
            <a:r>
              <a:rPr kumimoji="1" lang="en-US" altLang="ko-Kore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선행성을 보이는 부동산 뉴스심리지수의 경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10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저점을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딛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연속상승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B03FB-DF6E-F6C5-96DB-1149FB4A17A6}"/>
              </a:ext>
            </a:extLst>
          </p:cNvPr>
          <p:cNvSpPr txBox="1"/>
          <p:nvPr/>
        </p:nvSpPr>
        <p:spPr>
          <a:xfrm>
            <a:off x="6779504" y="4187656"/>
            <a:ext cx="4922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시장 급격한 하락 시 안정적으로 고배당을 지급하는 리츠에 수급 집중 가능성</a:t>
            </a:r>
            <a:endParaRPr kumimoji="1" lang="ko-Kore-KR" altLang="en-US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3D7A968D-D63B-D602-AEB1-A8571AA93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25" y="2406484"/>
            <a:ext cx="5854729" cy="3702767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E59A1EA6-1558-0FD1-39BE-761F0D40B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6" y="1954369"/>
            <a:ext cx="5772170" cy="416784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6F4EA8D-A2A9-E42C-841A-ABD601B302D2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A03C9C9-D6E0-39F3-339B-5CAF46A1F4C4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2788CED-94BF-C3D1-85A3-240EE948A9B1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E8B4980-9CA7-ADFD-5140-1E151ECC8C2B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FAA290D-CA57-495C-CB02-9B147B52A69C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9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87F59EC3-6086-EF92-B95B-211F2C5B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909" y="909717"/>
            <a:ext cx="2051523" cy="365125"/>
          </a:xfrm>
        </p:spPr>
        <p:txBody>
          <a:bodyPr/>
          <a:lstStyle/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SOLUTION MODEL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38C7B-E2F6-A7F6-B500-191FC26BE9DE}"/>
              </a:ext>
            </a:extLst>
          </p:cNvPr>
          <p:cNvSpPr txBox="1"/>
          <p:nvPr/>
        </p:nvSpPr>
        <p:spPr>
          <a:xfrm>
            <a:off x="348366" y="1234538"/>
            <a:ext cx="949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유용성 검증 </a:t>
            </a:r>
            <a:r>
              <a:rPr kumimoji="1" lang="en-US" altLang="ko-Kore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 수익률 테스트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54C39B62-D6F6-D19A-6CAF-7E6AC24A3E68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9">
            <a:extLst>
              <a:ext uri="{FF2B5EF4-FFF2-40B4-BE49-F238E27FC236}">
                <a16:creationId xmlns:a16="http://schemas.microsoft.com/office/drawing/2014/main" id="{3AEADF70-FBED-597F-EB23-C73641BFD2C4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1" name="Picture 2" descr="한국거래소 로고">
            <a:extLst>
              <a:ext uri="{FF2B5EF4-FFF2-40B4-BE49-F238E27FC236}">
                <a16:creationId xmlns:a16="http://schemas.microsoft.com/office/drawing/2014/main" id="{42B2185B-9BAE-C9F6-72E5-46F6901B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6">
            <a:extLst>
              <a:ext uri="{FF2B5EF4-FFF2-40B4-BE49-F238E27FC236}">
                <a16:creationId xmlns:a16="http://schemas.microsoft.com/office/drawing/2014/main" id="{B9A20C6A-B398-F25C-9567-A2F080F0A738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16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55ECC-E770-DB76-1CB1-48E6B2BF02F9}"/>
              </a:ext>
            </a:extLst>
          </p:cNvPr>
          <p:cNvSpPr txBox="1"/>
          <p:nvPr/>
        </p:nvSpPr>
        <p:spPr>
          <a:xfrm>
            <a:off x="7258096" y="2302957"/>
            <a:ext cx="3000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상품 매매 수익률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ko-Kore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1FB08-0FF9-30FD-EF08-13F2FD11A8B4}"/>
              </a:ext>
            </a:extLst>
          </p:cNvPr>
          <p:cNvSpPr txBox="1"/>
          <p:nvPr/>
        </p:nvSpPr>
        <p:spPr>
          <a:xfrm>
            <a:off x="1817675" y="2302957"/>
            <a:ext cx="3000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레버리지 상품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가정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매매 수익률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ko-Kore-KR" altLang="en-US" sz="1400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0000000-0008-0000-03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3630852"/>
              </p:ext>
            </p:extLst>
          </p:nvPr>
        </p:nvGraphicFramePr>
        <p:xfrm>
          <a:off x="6209517" y="2629344"/>
          <a:ext cx="5150856" cy="2925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8A4D097-C3D7-ADCD-CFF6-B99DE48E5579}"/>
              </a:ext>
            </a:extLst>
          </p:cNvPr>
          <p:cNvSpPr txBox="1"/>
          <p:nvPr/>
        </p:nvSpPr>
        <p:spPr>
          <a:xfrm>
            <a:off x="7568251" y="5344654"/>
            <a:ext cx="14166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5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↓ 실제 리츠 주가변화율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5D494-1A59-F19B-DF7E-6CD7DC77E98D}"/>
              </a:ext>
            </a:extLst>
          </p:cNvPr>
          <p:cNvSpPr txBox="1"/>
          <p:nvPr/>
        </p:nvSpPr>
        <p:spPr>
          <a:xfrm>
            <a:off x="10844071" y="3229877"/>
            <a:ext cx="14166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5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→</a:t>
            </a:r>
          </a:p>
          <a:p>
            <a:pPr algn="ctr"/>
            <a:r>
              <a:rPr kumimoji="1" lang="ko-Kore-KR" altLang="en-US" sz="105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투자 수익률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487C13-2C24-78CE-A35D-614F438B4930}"/>
              </a:ext>
            </a:extLst>
          </p:cNvPr>
          <p:cNvSpPr/>
          <p:nvPr/>
        </p:nvSpPr>
        <p:spPr>
          <a:xfrm>
            <a:off x="8493868" y="2895097"/>
            <a:ext cx="2631332" cy="25318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347775"/>
              </p:ext>
            </p:extLst>
          </p:nvPr>
        </p:nvGraphicFramePr>
        <p:xfrm>
          <a:off x="516728" y="2700303"/>
          <a:ext cx="5604378" cy="2927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7613835-DEB8-52B5-E502-C75886838759}"/>
              </a:ext>
            </a:extLst>
          </p:cNvPr>
          <p:cNvSpPr txBox="1"/>
          <p:nvPr/>
        </p:nvSpPr>
        <p:spPr>
          <a:xfrm>
            <a:off x="348365" y="1688880"/>
            <a:ext cx="9260091" cy="539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단기모델의 예측에 맞추어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롱숏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매매 진행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상승 시 리츠 혹은 레버리지 상품 매수 하락 예측 시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인버스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상품에 투자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 기간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22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~1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달간 진행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AFD64BC3-CA73-5955-FF54-7E0924FA07D4}"/>
              </a:ext>
            </a:extLst>
          </p:cNvPr>
          <p:cNvSpPr/>
          <p:nvPr/>
        </p:nvSpPr>
        <p:spPr>
          <a:xfrm>
            <a:off x="798631" y="5699623"/>
            <a:ext cx="5058686" cy="679585"/>
          </a:xfrm>
          <a:prstGeom prst="roundRect">
            <a:avLst>
              <a:gd name="adj" fmla="val 10621"/>
            </a:avLst>
          </a:prstGeom>
          <a:solidFill>
            <a:srgbClr val="EB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C89A4-B418-0F6F-9A85-425132F9F4D2}"/>
              </a:ext>
            </a:extLst>
          </p:cNvPr>
          <p:cNvSpPr txBox="1"/>
          <p:nvPr/>
        </p:nvSpPr>
        <p:spPr>
          <a:xfrm>
            <a:off x="2077389" y="5770417"/>
            <a:ext cx="3256314" cy="533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8300" marR="0" indent="-21375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롱숏전략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에서 평균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2.34%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수익이 발생</a:t>
            </a:r>
            <a:endParaRPr kumimoji="1" lang="en-US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marR="0" indent="-21375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종목 중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종목 손실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종목 수익 발생</a:t>
            </a:r>
            <a:endParaRPr kumimoji="1" lang="en-US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8" name="그래픽 37" descr="동전 윤곽선">
            <a:extLst>
              <a:ext uri="{FF2B5EF4-FFF2-40B4-BE49-F238E27FC236}">
                <a16:creationId xmlns:a16="http://schemas.microsoft.com/office/drawing/2014/main" id="{7906AA79-5EB6-1CF0-3120-2ABE75B5C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754" y="5846816"/>
            <a:ext cx="346450" cy="346450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E65DDCD9-A042-1DFA-26F3-7F160E76466D}"/>
              </a:ext>
            </a:extLst>
          </p:cNvPr>
          <p:cNvSpPr/>
          <p:nvPr/>
        </p:nvSpPr>
        <p:spPr>
          <a:xfrm>
            <a:off x="6287887" y="5699623"/>
            <a:ext cx="5058686" cy="696438"/>
          </a:xfrm>
          <a:prstGeom prst="roundRect">
            <a:avLst>
              <a:gd name="adj" fmla="val 10621"/>
            </a:avLst>
          </a:prstGeom>
          <a:solidFill>
            <a:srgbClr val="EB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F5C82E-14C6-227C-5461-1CBF920D353E}"/>
              </a:ext>
            </a:extLst>
          </p:cNvPr>
          <p:cNvSpPr txBox="1"/>
          <p:nvPr/>
        </p:nvSpPr>
        <p:spPr>
          <a:xfrm>
            <a:off x="6628749" y="5732877"/>
            <a:ext cx="5751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13750">
              <a:buFont typeface="Arial" panose="020B0604020202020204" pitchFamily="34" charset="0"/>
              <a:buChar char="•"/>
              <a:defRPr/>
            </a:pP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LONG ONLY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전략으로만 진행한 매매</a:t>
            </a:r>
            <a:endParaRPr kumimoji="1" lang="en-US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13750"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시장 급락으로 대부분의 리츠가 하락세를 보이고 있음에도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불구하고</a:t>
            </a:r>
            <a:b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많은 종목에서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수익률을 기록 </a:t>
            </a:r>
            <a:endParaRPr kumimoji="1" lang="ko-KR" altLang="ko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1" name="그래픽 40" descr="동전 윤곽선">
            <a:extLst>
              <a:ext uri="{FF2B5EF4-FFF2-40B4-BE49-F238E27FC236}">
                <a16:creationId xmlns:a16="http://schemas.microsoft.com/office/drawing/2014/main" id="{9A67F096-D954-E556-8318-E7CEBDAA6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2849" y="5802207"/>
            <a:ext cx="346450" cy="3464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AB1782F-8F7D-DF05-1D23-BD5080DBA91F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CFD11A-7367-3316-BD6F-AFEBFB161B1E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3C6D13-E8BB-9F86-E4F0-829B933E5EFC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B09708-1AEB-94E1-74A1-21959347D3A0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23AA24-69A5-7C78-ACE0-58EE6159ADBD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1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6">
            <a:extLst>
              <a:ext uri="{FF2B5EF4-FFF2-40B4-BE49-F238E27FC236}">
                <a16:creationId xmlns:a16="http://schemas.microsoft.com/office/drawing/2014/main" id="{4EADC0A8-0819-B210-D485-9475CD2908FE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27207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 FRAMEWORK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A434C4-F9FF-F5A3-05E0-F133C47546C2}"/>
              </a:ext>
            </a:extLst>
          </p:cNvPr>
          <p:cNvSpPr txBox="1"/>
          <p:nvPr/>
        </p:nvSpPr>
        <p:spPr>
          <a:xfrm>
            <a:off x="348366" y="1234538"/>
            <a:ext cx="409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차별화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3C71B7CC-578A-F449-C65B-61F129D8B975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39">
            <a:extLst>
              <a:ext uri="{FF2B5EF4-FFF2-40B4-BE49-F238E27FC236}">
                <a16:creationId xmlns:a16="http://schemas.microsoft.com/office/drawing/2014/main" id="{20AD24E7-DA3C-019C-5AA1-133F91321A35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1" name="Picture 2" descr="한국거래소 로고">
            <a:extLst>
              <a:ext uri="{FF2B5EF4-FFF2-40B4-BE49-F238E27FC236}">
                <a16:creationId xmlns:a16="http://schemas.microsoft.com/office/drawing/2014/main" id="{D85042F8-7384-BBAA-630A-D2D7567D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6">
            <a:extLst>
              <a:ext uri="{FF2B5EF4-FFF2-40B4-BE49-F238E27FC236}">
                <a16:creationId xmlns:a16="http://schemas.microsoft.com/office/drawing/2014/main" id="{8A7E0E96-75EE-108C-6E92-16C2E27F57DF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17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1A2E2-F395-0261-B2FC-A1A2177C1EED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B8E69-E3DE-9845-2790-B5E5AB0481CE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42773-A164-A81B-6533-32FFF07501CB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990FD-0AA7-3694-52DA-8F65CFE60996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78338-BADA-9417-3997-C6F7E5F2B02F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7" name="Object 2">
            <a:extLst>
              <a:ext uri="{FF2B5EF4-FFF2-40B4-BE49-F238E27FC236}">
                <a16:creationId xmlns:a16="http://schemas.microsoft.com/office/drawing/2014/main" id="{35AD44FC-29A1-A1FA-0B4D-B0A673472BF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735" y="2068322"/>
            <a:ext cx="9788495" cy="118752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48586E-84F3-073E-A242-9A4594BCDA92}"/>
              </a:ext>
            </a:extLst>
          </p:cNvPr>
          <p:cNvSpPr/>
          <p:nvPr/>
        </p:nvSpPr>
        <p:spPr>
          <a:xfrm>
            <a:off x="993736" y="1842324"/>
            <a:ext cx="3022084" cy="332453"/>
          </a:xfrm>
          <a:prstGeom prst="rect">
            <a:avLst/>
          </a:prstGeom>
          <a:solidFill>
            <a:srgbClr val="3E5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9" name="Object 2">
            <a:extLst>
              <a:ext uri="{FF2B5EF4-FFF2-40B4-BE49-F238E27FC236}">
                <a16:creationId xmlns:a16="http://schemas.microsoft.com/office/drawing/2014/main" id="{8D3981F0-7CCF-1AD1-5B51-8AFB7E10E5C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735" y="3902636"/>
            <a:ext cx="9788495" cy="100235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9E13D8-AD1D-4743-0C9E-360CAB22A18E}"/>
              </a:ext>
            </a:extLst>
          </p:cNvPr>
          <p:cNvSpPr/>
          <p:nvPr/>
        </p:nvSpPr>
        <p:spPr>
          <a:xfrm>
            <a:off x="993736" y="3676638"/>
            <a:ext cx="3022084" cy="332453"/>
          </a:xfrm>
          <a:prstGeom prst="rect">
            <a:avLst/>
          </a:prstGeom>
          <a:solidFill>
            <a:srgbClr val="3E5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00D077-AF77-4D8C-78DF-5B8B3C45DFF6}"/>
              </a:ext>
            </a:extLst>
          </p:cNvPr>
          <p:cNvSpPr txBox="1"/>
          <p:nvPr/>
        </p:nvSpPr>
        <p:spPr>
          <a:xfrm>
            <a:off x="1081593" y="1791160"/>
            <a:ext cx="2755884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1. </a:t>
            </a:r>
            <a:r>
              <a:rPr kumimoji="1" lang="ko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금융 뉴스에 적합한 감성분석 방식 채택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9689F2-CE03-7096-A910-624631ECA047}"/>
              </a:ext>
            </a:extLst>
          </p:cNvPr>
          <p:cNvSpPr txBox="1"/>
          <p:nvPr/>
        </p:nvSpPr>
        <p:spPr>
          <a:xfrm>
            <a:off x="1081593" y="3619960"/>
            <a:ext cx="2496197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</a:t>
            </a:r>
            <a:r>
              <a:rPr kumimoji="1" lang="ko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설명 가능 기법을 통한 설명력 제고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85F6C7-55DE-7C61-54EB-81E39926A5CB}"/>
              </a:ext>
            </a:extLst>
          </p:cNvPr>
          <p:cNvSpPr txBox="1"/>
          <p:nvPr/>
        </p:nvSpPr>
        <p:spPr>
          <a:xfrm>
            <a:off x="1245357" y="2278117"/>
            <a:ext cx="9598714" cy="770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금융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 뉴스의 경우 주제가 명확하고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뉴스 데이터가 정형화된 문어체라는 특성을 고려하여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문어체 방식에 적합한 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사전기반 접근법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채택</a:t>
            </a:r>
            <a:b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사전접근 방식을 채택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한 기사 내 문장 단위로 의견이 혼재된 금융 뉴스의 특성을 고려하여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문장 단위 감성값을 도출함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3DC3CA-BA4D-3769-A4EB-54011D613749}"/>
              </a:ext>
            </a:extLst>
          </p:cNvPr>
          <p:cNvSpPr txBox="1"/>
          <p:nvPr/>
        </p:nvSpPr>
        <p:spPr>
          <a:xfrm>
            <a:off x="1245357" y="4189676"/>
            <a:ext cx="9598714" cy="539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설명 가능 기법을 통해 투자자의 정보 수용도를 제고함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금융위원회 주관의 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가이드라인을 고려함으로써 향후 정책적 요구를 충족 시킴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12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6">
            <a:extLst>
              <a:ext uri="{FF2B5EF4-FFF2-40B4-BE49-F238E27FC236}">
                <a16:creationId xmlns:a16="http://schemas.microsoft.com/office/drawing/2014/main" id="{4EADC0A8-0819-B210-D485-9475CD2908FE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27207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 FRAMEWORK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A434C4-F9FF-F5A3-05E0-F133C47546C2}"/>
              </a:ext>
            </a:extLst>
          </p:cNvPr>
          <p:cNvSpPr txBox="1"/>
          <p:nvPr/>
        </p:nvSpPr>
        <p:spPr>
          <a:xfrm>
            <a:off x="348366" y="1234538"/>
            <a:ext cx="409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기대효과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4104DC8-5CC7-B567-4E08-70D1349022F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39">
            <a:extLst>
              <a:ext uri="{FF2B5EF4-FFF2-40B4-BE49-F238E27FC236}">
                <a16:creationId xmlns:a16="http://schemas.microsoft.com/office/drawing/2014/main" id="{9766D255-544F-25CA-9BE4-06BC3C4C4571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1" name="Picture 2" descr="한국거래소 로고">
            <a:extLst>
              <a:ext uri="{FF2B5EF4-FFF2-40B4-BE49-F238E27FC236}">
                <a16:creationId xmlns:a16="http://schemas.microsoft.com/office/drawing/2014/main" id="{3A564E45-69B4-4B87-76C6-9318EE029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6">
            <a:extLst>
              <a:ext uri="{FF2B5EF4-FFF2-40B4-BE49-F238E27FC236}">
                <a16:creationId xmlns:a16="http://schemas.microsoft.com/office/drawing/2014/main" id="{51B24466-0299-1C92-409C-21C04C385AD0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18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3A961-B969-1FA0-D692-815D471224F4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5D91E-5E51-F8B6-1F4A-F53F24473695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1773D-317A-FEE8-F855-D6A6C1F2EA64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D2350-2E6F-2959-9A31-4ECB535527D9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40656-3789-B74B-D5B4-50459294D5BF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8" name="Object 2">
            <a:extLst>
              <a:ext uri="{FF2B5EF4-FFF2-40B4-BE49-F238E27FC236}">
                <a16:creationId xmlns:a16="http://schemas.microsoft.com/office/drawing/2014/main" id="{822883AF-0136-B25A-B9E1-455EFC0543C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735" y="2241473"/>
            <a:ext cx="9788495" cy="11875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E8D997-1E91-C54D-DAED-E18C81FC6611}"/>
              </a:ext>
            </a:extLst>
          </p:cNvPr>
          <p:cNvSpPr/>
          <p:nvPr/>
        </p:nvSpPr>
        <p:spPr>
          <a:xfrm>
            <a:off x="993735" y="2015475"/>
            <a:ext cx="3352977" cy="332453"/>
          </a:xfrm>
          <a:prstGeom prst="rect">
            <a:avLst/>
          </a:prstGeom>
          <a:solidFill>
            <a:srgbClr val="3E5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Object 2">
            <a:extLst>
              <a:ext uri="{FF2B5EF4-FFF2-40B4-BE49-F238E27FC236}">
                <a16:creationId xmlns:a16="http://schemas.microsoft.com/office/drawing/2014/main" id="{B93A0D46-8F96-C684-DDE9-17089232F5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735" y="3957672"/>
            <a:ext cx="9788495" cy="10023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FBA3A1-8687-DC16-72D7-87165A70BB3A}"/>
              </a:ext>
            </a:extLst>
          </p:cNvPr>
          <p:cNvSpPr/>
          <p:nvPr/>
        </p:nvSpPr>
        <p:spPr>
          <a:xfrm>
            <a:off x="993736" y="3731674"/>
            <a:ext cx="3022084" cy="332453"/>
          </a:xfrm>
          <a:prstGeom prst="rect">
            <a:avLst/>
          </a:prstGeom>
          <a:solidFill>
            <a:srgbClr val="3E5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1C9918-5BD3-C5A2-D364-6F1923104ADC}"/>
              </a:ext>
            </a:extLst>
          </p:cNvPr>
          <p:cNvSpPr txBox="1"/>
          <p:nvPr/>
        </p:nvSpPr>
        <p:spPr>
          <a:xfrm>
            <a:off x="1081593" y="1964311"/>
            <a:ext cx="3102131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1. </a:t>
            </a:r>
            <a:r>
              <a:rPr kumimoji="1" lang="ko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설명 가능 모델을 통한 건전한 투자 문화 정착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BF97EB-901B-D189-D913-CBE0607C93AF}"/>
              </a:ext>
            </a:extLst>
          </p:cNvPr>
          <p:cNvSpPr txBox="1"/>
          <p:nvPr/>
        </p:nvSpPr>
        <p:spPr>
          <a:xfrm>
            <a:off x="1081593" y="3674996"/>
            <a:ext cx="1864613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</a:t>
            </a:r>
            <a:r>
              <a:rPr kumimoji="1" lang="ko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파생 상품에 대한 확장성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70B63-0DCD-F422-ADB7-B3C326ADA690}"/>
              </a:ext>
            </a:extLst>
          </p:cNvPr>
          <p:cNvSpPr txBox="1"/>
          <p:nvPr/>
        </p:nvSpPr>
        <p:spPr>
          <a:xfrm>
            <a:off x="1245357" y="2451268"/>
            <a:ext cx="9598714" cy="770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설명 가능한 모델의 경우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투자자가 단순히 예측 결과에 대한 정보를 수동적으로 받아 들이는 것이 아닌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근거에 대해 능동적으로</a:t>
            </a:r>
            <a:b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판단하게 됨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이에 아직 시작 단계인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리츠시장에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대해 전반적인 투자 이해도 제고 및 건전한 리츠 투자 활성화가 가능함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5749C2-B84C-56BF-76E7-EB54DC724388}"/>
              </a:ext>
            </a:extLst>
          </p:cNvPr>
          <p:cNvSpPr txBox="1"/>
          <p:nvPr/>
        </p:nvSpPr>
        <p:spPr>
          <a:xfrm>
            <a:off x="1120787" y="4239583"/>
            <a:ext cx="882629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 레버리지 및 인버스 파생상품 출시 시, 보유 비중과 동일하게 개별 종목의 비율을 구성하거나 파생상품의 주가 데이터를 반영하여 현재 모델에 그대로 사용 가능하며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 다양한 리츠 상품으로 확장이 가능함</a:t>
            </a:r>
          </a:p>
        </p:txBody>
      </p:sp>
    </p:spTree>
    <p:extLst>
      <p:ext uri="{BB962C8B-B14F-4D97-AF65-F5344CB8AC3E}">
        <p14:creationId xmlns:p14="http://schemas.microsoft.com/office/powerpoint/2010/main" val="506583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 cstate="print"/>
          <a:srcRect l="2424" r="2487" b="22147"/>
          <a:stretch/>
        </p:blipFill>
        <p:spPr>
          <a:xfrm>
            <a:off x="0" y="3738602"/>
            <a:ext cx="12192000" cy="3119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E2D98A-EBAE-FE75-2851-720352F54797}"/>
              </a:ext>
            </a:extLst>
          </p:cNvPr>
          <p:cNvSpPr txBox="1"/>
          <p:nvPr/>
        </p:nvSpPr>
        <p:spPr>
          <a:xfrm>
            <a:off x="5116742" y="2657985"/>
            <a:ext cx="1980029" cy="7458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b="1" spc="-100" dirty="0">
                <a:solidFill>
                  <a:schemeClr val="bg1">
                    <a:lumMod val="9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감사합니다</a:t>
            </a:r>
            <a:r>
              <a:rPr kumimoji="1" lang="en-US" altLang="ko-KR" sz="3200" b="1" spc="-100" dirty="0">
                <a:solidFill>
                  <a:schemeClr val="bg1">
                    <a:lumMod val="9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 b="1" spc="-100" dirty="0">
              <a:solidFill>
                <a:schemeClr val="bg1">
                  <a:lumMod val="9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직사각형 39">
            <a:extLst>
              <a:ext uri="{FF2B5EF4-FFF2-40B4-BE49-F238E27FC236}">
                <a16:creationId xmlns:a16="http://schemas.microsoft.com/office/drawing/2014/main" id="{8797B0B1-B1B4-2415-4147-A4B3D1420B85}"/>
              </a:ext>
            </a:extLst>
          </p:cNvPr>
          <p:cNvSpPr/>
          <p:nvPr/>
        </p:nvSpPr>
        <p:spPr>
          <a:xfrm>
            <a:off x="4132725" y="2468862"/>
            <a:ext cx="3948062" cy="37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en-US" altLang="ko-KR" sz="1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2022 KRX </a:t>
            </a:r>
            <a:r>
              <a:rPr kumimoji="1" lang="ko-KR" altLang="en-US" sz="1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금융 빅데이터 활용 아이디어 경진대회</a:t>
            </a:r>
            <a:endParaRPr kumimoji="1" lang="en-US" altLang="ko-KR" sz="1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33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A50FC-9BFC-F2CB-C8B0-F15EA3615B59}"/>
              </a:ext>
            </a:extLst>
          </p:cNvPr>
          <p:cNvSpPr txBox="1"/>
          <p:nvPr/>
        </p:nvSpPr>
        <p:spPr>
          <a:xfrm>
            <a:off x="443817" y="1556613"/>
            <a:ext cx="1929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INDEX</a:t>
            </a:r>
            <a:endParaRPr kumimoji="1" lang="en-US" altLang="ko-KR" sz="4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직사각형 39">
            <a:extLst>
              <a:ext uri="{FF2B5EF4-FFF2-40B4-BE49-F238E27FC236}">
                <a16:creationId xmlns:a16="http://schemas.microsoft.com/office/drawing/2014/main" id="{178FBE4C-A96C-2E94-B250-2D384D2B00B1}"/>
              </a:ext>
            </a:extLst>
          </p:cNvPr>
          <p:cNvSpPr/>
          <p:nvPr/>
        </p:nvSpPr>
        <p:spPr>
          <a:xfrm>
            <a:off x="8241583" y="515050"/>
            <a:ext cx="3948062" cy="37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en-US" altLang="ko-KR" sz="1400" dirty="0">
                <a:solidFill>
                  <a:srgbClr val="25417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2022 KRX </a:t>
            </a:r>
            <a:r>
              <a:rPr kumimoji="1" lang="ko-KR" altLang="en-US" sz="1400" dirty="0">
                <a:solidFill>
                  <a:srgbClr val="25417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금융 빅데이터 활용 아이디어 경진대회</a:t>
            </a:r>
            <a:endParaRPr kumimoji="1" lang="en-US" altLang="ko-KR" sz="1400" dirty="0">
              <a:solidFill>
                <a:srgbClr val="25417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7FC15C-39CF-2B1C-1A78-BD87F3D41F07}"/>
              </a:ext>
            </a:extLst>
          </p:cNvPr>
          <p:cNvSpPr txBox="1"/>
          <p:nvPr/>
        </p:nvSpPr>
        <p:spPr>
          <a:xfrm>
            <a:off x="443817" y="515050"/>
            <a:ext cx="973343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 err="1">
                <a:solidFill>
                  <a:srgbClr val="25417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Team_IBA</a:t>
            </a:r>
            <a:endParaRPr kumimoji="1" lang="ko-KR" altLang="en-US" sz="1400" dirty="0">
              <a:solidFill>
                <a:srgbClr val="25417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49" name="Object 2">
            <a:extLst>
              <a:ext uri="{FF2B5EF4-FFF2-40B4-BE49-F238E27FC236}">
                <a16:creationId xmlns:a16="http://schemas.microsoft.com/office/drawing/2014/main" id="{6316BBB3-6493-7CA0-70D8-A9C1C61FD2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955" y="2989372"/>
            <a:ext cx="1751058" cy="1726046"/>
          </a:xfrm>
          <a:prstGeom prst="rect">
            <a:avLst/>
          </a:prstGeom>
        </p:spPr>
      </p:pic>
      <p:pic>
        <p:nvPicPr>
          <p:cNvPr id="50" name="Object 2">
            <a:extLst>
              <a:ext uri="{FF2B5EF4-FFF2-40B4-BE49-F238E27FC236}">
                <a16:creationId xmlns:a16="http://schemas.microsoft.com/office/drawing/2014/main" id="{F75378BC-528F-4C73-E35D-64B2861B14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86996" y="2989372"/>
            <a:ext cx="1751058" cy="1726046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8D178A9F-F5A7-77F0-4F33-BD7DC07203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1271" y="2989372"/>
            <a:ext cx="1751058" cy="1726046"/>
          </a:xfrm>
          <a:prstGeom prst="rect">
            <a:avLst/>
          </a:prstGeom>
        </p:spPr>
      </p:pic>
      <p:pic>
        <p:nvPicPr>
          <p:cNvPr id="52" name="Object 2">
            <a:extLst>
              <a:ext uri="{FF2B5EF4-FFF2-40B4-BE49-F238E27FC236}">
                <a16:creationId xmlns:a16="http://schemas.microsoft.com/office/drawing/2014/main" id="{B3A6D8ED-FF3A-1893-5E81-C28B5070B5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54312" y="2989372"/>
            <a:ext cx="1751058" cy="172604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82B492B-9905-0C8B-5DD3-14211C3C8E45}"/>
              </a:ext>
            </a:extLst>
          </p:cNvPr>
          <p:cNvSpPr txBox="1"/>
          <p:nvPr/>
        </p:nvSpPr>
        <p:spPr>
          <a:xfrm>
            <a:off x="407988" y="3486227"/>
            <a:ext cx="1751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spc="-70" dirty="0">
                <a:solidFill>
                  <a:srgbClr val="BA9F8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01</a:t>
            </a:r>
          </a:p>
          <a:p>
            <a:pPr algn="ctr"/>
            <a:r>
              <a:rPr kumimoji="1" lang="ko-KR" altLang="en-US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  <a:endParaRPr kumimoji="1" lang="ko-Kore-KR" altLang="en-US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ABBC94-3A9B-2060-5EEE-DC5FAD3E8FAA}"/>
              </a:ext>
            </a:extLst>
          </p:cNvPr>
          <p:cNvSpPr txBox="1"/>
          <p:nvPr/>
        </p:nvSpPr>
        <p:spPr>
          <a:xfrm>
            <a:off x="2793850" y="3486227"/>
            <a:ext cx="1751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spc="-70" dirty="0">
                <a:solidFill>
                  <a:srgbClr val="BA9F8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02</a:t>
            </a:r>
          </a:p>
          <a:p>
            <a:pPr algn="ctr"/>
            <a:r>
              <a:rPr kumimoji="1" lang="ko-Kore-KR" altLang="en-US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FB6471-F7C5-6780-10A1-15B7BF1BE059}"/>
              </a:ext>
            </a:extLst>
          </p:cNvPr>
          <p:cNvSpPr txBox="1"/>
          <p:nvPr/>
        </p:nvSpPr>
        <p:spPr>
          <a:xfrm>
            <a:off x="7590366" y="3486227"/>
            <a:ext cx="1751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spc="-70" dirty="0">
                <a:solidFill>
                  <a:srgbClr val="BA9F8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04</a:t>
            </a:r>
          </a:p>
          <a:p>
            <a:pPr algn="ctr"/>
            <a:r>
              <a:rPr kumimoji="1" lang="ko-Kore-KR" altLang="en-US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9CE91C-BE53-5665-5BC5-2560AB80DCE7}"/>
              </a:ext>
            </a:extLst>
          </p:cNvPr>
          <p:cNvSpPr txBox="1"/>
          <p:nvPr/>
        </p:nvSpPr>
        <p:spPr>
          <a:xfrm>
            <a:off x="9961517" y="3486227"/>
            <a:ext cx="1751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spc="-70" dirty="0">
                <a:solidFill>
                  <a:srgbClr val="BA9F8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05</a:t>
            </a:r>
          </a:p>
          <a:p>
            <a:pPr algn="ctr"/>
            <a:r>
              <a:rPr kumimoji="1" lang="ko-Kore-KR" altLang="en-US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</a:p>
        </p:txBody>
      </p: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D4FBBA9-A95F-9466-1D56-70B4BB273CB4}"/>
              </a:ext>
            </a:extLst>
          </p:cNvPr>
          <p:cNvCxnSpPr>
            <a:cxnSpLocks/>
          </p:cNvCxnSpPr>
          <p:nvPr/>
        </p:nvCxnSpPr>
        <p:spPr>
          <a:xfrm>
            <a:off x="1484332" y="741750"/>
            <a:ext cx="659495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ject 2">
            <a:extLst>
              <a:ext uri="{FF2B5EF4-FFF2-40B4-BE49-F238E27FC236}">
                <a16:creationId xmlns:a16="http://schemas.microsoft.com/office/drawing/2014/main" id="{FA18C202-B2CF-9F3C-8248-D418842D26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471" y="2989372"/>
            <a:ext cx="1751058" cy="17260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BBC94-D4F1-F9EF-5D8B-2968E00176ED}"/>
              </a:ext>
            </a:extLst>
          </p:cNvPr>
          <p:cNvSpPr txBox="1"/>
          <p:nvPr/>
        </p:nvSpPr>
        <p:spPr>
          <a:xfrm>
            <a:off x="5227325" y="3486227"/>
            <a:ext cx="1751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spc="-70" dirty="0">
                <a:solidFill>
                  <a:srgbClr val="BA9F8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03</a:t>
            </a:r>
          </a:p>
          <a:p>
            <a:pPr algn="ctr"/>
            <a:r>
              <a:rPr kumimoji="1" lang="ko-Kore-KR" altLang="en-US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B90ED6-BE31-8E80-80F9-050379F0CA00}"/>
              </a:ext>
            </a:extLst>
          </p:cNvPr>
          <p:cNvSpPr/>
          <p:nvPr/>
        </p:nvSpPr>
        <p:spPr>
          <a:xfrm>
            <a:off x="6224502" y="2984968"/>
            <a:ext cx="5046785" cy="2771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2B10E54-07B1-2F7F-88DB-EE61FA5A7991}"/>
              </a:ext>
            </a:extLst>
          </p:cNvPr>
          <p:cNvCxnSpPr>
            <a:cxnSpLocks/>
          </p:cNvCxnSpPr>
          <p:nvPr/>
        </p:nvCxnSpPr>
        <p:spPr>
          <a:xfrm>
            <a:off x="6914809" y="5435163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B85B9AE-152C-9C6F-57B0-D92CFFE2FB9E}"/>
              </a:ext>
            </a:extLst>
          </p:cNvPr>
          <p:cNvCxnSpPr>
            <a:cxnSpLocks/>
          </p:cNvCxnSpPr>
          <p:nvPr/>
        </p:nvCxnSpPr>
        <p:spPr>
          <a:xfrm>
            <a:off x="6914809" y="5165037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[R] 1023">
            <a:extLst>
              <a:ext uri="{FF2B5EF4-FFF2-40B4-BE49-F238E27FC236}">
                <a16:creationId xmlns:a16="http://schemas.microsoft.com/office/drawing/2014/main" id="{B987A3B8-31D4-094A-75F0-79E6BF076258}"/>
              </a:ext>
            </a:extLst>
          </p:cNvPr>
          <p:cNvCxnSpPr>
            <a:cxnSpLocks/>
          </p:cNvCxnSpPr>
          <p:nvPr/>
        </p:nvCxnSpPr>
        <p:spPr>
          <a:xfrm>
            <a:off x="6914809" y="4894911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[R] 1024">
            <a:extLst>
              <a:ext uri="{FF2B5EF4-FFF2-40B4-BE49-F238E27FC236}">
                <a16:creationId xmlns:a16="http://schemas.microsoft.com/office/drawing/2014/main" id="{DEA90240-3474-D09B-6212-CE2DB5353593}"/>
              </a:ext>
            </a:extLst>
          </p:cNvPr>
          <p:cNvCxnSpPr>
            <a:cxnSpLocks/>
          </p:cNvCxnSpPr>
          <p:nvPr/>
        </p:nvCxnSpPr>
        <p:spPr>
          <a:xfrm>
            <a:off x="6914809" y="4624785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직선 연결선[R] 1026">
            <a:extLst>
              <a:ext uri="{FF2B5EF4-FFF2-40B4-BE49-F238E27FC236}">
                <a16:creationId xmlns:a16="http://schemas.microsoft.com/office/drawing/2014/main" id="{A2450440-2332-EADB-677F-60A0858EA75A}"/>
              </a:ext>
            </a:extLst>
          </p:cNvPr>
          <p:cNvCxnSpPr>
            <a:cxnSpLocks/>
          </p:cNvCxnSpPr>
          <p:nvPr/>
        </p:nvCxnSpPr>
        <p:spPr>
          <a:xfrm>
            <a:off x="6914809" y="4354659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연결선[R] 1027">
            <a:extLst>
              <a:ext uri="{FF2B5EF4-FFF2-40B4-BE49-F238E27FC236}">
                <a16:creationId xmlns:a16="http://schemas.microsoft.com/office/drawing/2014/main" id="{49F8BF2F-4763-7B53-4705-2869E41046C0}"/>
              </a:ext>
            </a:extLst>
          </p:cNvPr>
          <p:cNvCxnSpPr>
            <a:cxnSpLocks/>
          </p:cNvCxnSpPr>
          <p:nvPr/>
        </p:nvCxnSpPr>
        <p:spPr>
          <a:xfrm>
            <a:off x="6914809" y="4084533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연결선[R] 1028">
            <a:extLst>
              <a:ext uri="{FF2B5EF4-FFF2-40B4-BE49-F238E27FC236}">
                <a16:creationId xmlns:a16="http://schemas.microsoft.com/office/drawing/2014/main" id="{19D90BCB-F353-DA80-2BE7-8ED604CD1110}"/>
              </a:ext>
            </a:extLst>
          </p:cNvPr>
          <p:cNvCxnSpPr>
            <a:cxnSpLocks/>
          </p:cNvCxnSpPr>
          <p:nvPr/>
        </p:nvCxnSpPr>
        <p:spPr>
          <a:xfrm>
            <a:off x="6914809" y="3814407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E11BA36-472B-8A6E-ECDB-20E2C4A133F1}"/>
              </a:ext>
            </a:extLst>
          </p:cNvPr>
          <p:cNvSpPr/>
          <p:nvPr/>
        </p:nvSpPr>
        <p:spPr>
          <a:xfrm>
            <a:off x="928551" y="2984968"/>
            <a:ext cx="5046785" cy="2771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2374782-104B-4CDE-FA20-3C4899BFEB2F}"/>
              </a:ext>
            </a:extLst>
          </p:cNvPr>
          <p:cNvSpPr/>
          <p:nvPr/>
        </p:nvSpPr>
        <p:spPr>
          <a:xfrm>
            <a:off x="928551" y="2623690"/>
            <a:ext cx="5046785" cy="361278"/>
          </a:xfrm>
          <a:prstGeom prst="rect">
            <a:avLst/>
          </a:prstGeom>
          <a:solidFill>
            <a:srgbClr val="3F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7BD54378-E551-3F61-1B0F-94910980943F}"/>
              </a:ext>
            </a:extLst>
          </p:cNvPr>
          <p:cNvCxnSpPr>
            <a:cxnSpLocks/>
          </p:cNvCxnSpPr>
          <p:nvPr/>
        </p:nvCxnSpPr>
        <p:spPr>
          <a:xfrm flipV="1">
            <a:off x="2502201" y="4310130"/>
            <a:ext cx="1465151" cy="536918"/>
          </a:xfrm>
          <a:prstGeom prst="line">
            <a:avLst/>
          </a:prstGeom>
          <a:ln>
            <a:solidFill>
              <a:srgbClr val="3F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81EE0-94BA-53BF-676D-A1CAF53F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909" y="909717"/>
            <a:ext cx="1633175" cy="365125"/>
          </a:xfrm>
        </p:spPr>
        <p:txBody>
          <a:bodyPr/>
          <a:lstStyle/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MARKET INSIGHT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26" name="Picture 2" descr="한국거래소 로고">
            <a:extLst>
              <a:ext uri="{FF2B5EF4-FFF2-40B4-BE49-F238E27FC236}">
                <a16:creationId xmlns:a16="http://schemas.microsoft.com/office/drawing/2014/main" id="{7942C28B-502B-FA48-5542-21CD44A6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A50FC-9BFC-F2CB-C8B0-F15EA3615B59}"/>
              </a:ext>
            </a:extLst>
          </p:cNvPr>
          <p:cNvSpPr txBox="1"/>
          <p:nvPr/>
        </p:nvSpPr>
        <p:spPr>
          <a:xfrm>
            <a:off x="348366" y="1234538"/>
            <a:ext cx="8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아직 걸음마 수준인 한국 </a:t>
            </a:r>
            <a:r>
              <a:rPr kumimoji="1" lang="ko-KR" altLang="en-US" sz="2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</a:t>
            </a:r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(REITs), </a:t>
            </a:r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 가능성이 무궁무진합니다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9767A-17D2-B451-74AE-9C285223C061}"/>
              </a:ext>
            </a:extLst>
          </p:cNvPr>
          <p:cNvSpPr txBox="1"/>
          <p:nvPr/>
        </p:nvSpPr>
        <p:spPr>
          <a:xfrm>
            <a:off x="348365" y="1763854"/>
            <a:ext cx="9491551" cy="539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 상장리츠 시장은 지난 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반 만에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약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배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증가하였음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그러나 전체 시가총액 대비 비중은 타 국가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미국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3.9%,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일본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2.4%,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싱가포르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12%)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비해 낮은 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0.2%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만큼 성장여력이 남아 있음</a:t>
            </a:r>
            <a:endParaRPr kumimoji="1" lang="ko-Kore-KR" altLang="en-US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슬라이드 번호 개체 틀 6">
            <a:extLst>
              <a:ext uri="{FF2B5EF4-FFF2-40B4-BE49-F238E27FC236}">
                <a16:creationId xmlns:a16="http://schemas.microsoft.com/office/drawing/2014/main" id="{57997A18-668D-EA08-E21B-954DAA1470E9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20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B93D50-8A06-7E9C-10C4-48ED600A1905}"/>
              </a:ext>
            </a:extLst>
          </p:cNvPr>
          <p:cNvSpPr/>
          <p:nvPr/>
        </p:nvSpPr>
        <p:spPr>
          <a:xfrm>
            <a:off x="2293551" y="5372278"/>
            <a:ext cx="418641" cy="60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F5B5AB-0B04-E78E-2018-3A6FE1066CAD}"/>
              </a:ext>
            </a:extLst>
          </p:cNvPr>
          <p:cNvSpPr/>
          <p:nvPr/>
        </p:nvSpPr>
        <p:spPr>
          <a:xfrm>
            <a:off x="3021985" y="5387131"/>
            <a:ext cx="41864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4C3A49-1B81-6CAE-FD05-54FCC0AC04E0}"/>
              </a:ext>
            </a:extLst>
          </p:cNvPr>
          <p:cNvSpPr/>
          <p:nvPr/>
        </p:nvSpPr>
        <p:spPr>
          <a:xfrm>
            <a:off x="3750419" y="5038829"/>
            <a:ext cx="418641" cy="3940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0B460-57DB-9179-0236-3ACBC7C688C9}"/>
              </a:ext>
            </a:extLst>
          </p:cNvPr>
          <p:cNvSpPr/>
          <p:nvPr/>
        </p:nvSpPr>
        <p:spPr>
          <a:xfrm>
            <a:off x="4478854" y="4007715"/>
            <a:ext cx="418641" cy="1425135"/>
          </a:xfrm>
          <a:prstGeom prst="rect">
            <a:avLst/>
          </a:prstGeom>
          <a:solidFill>
            <a:srgbClr val="BA9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931234C-9CFC-3A89-70CE-D8BD53EFB476}"/>
              </a:ext>
            </a:extLst>
          </p:cNvPr>
          <p:cNvCxnSpPr/>
          <p:nvPr/>
        </p:nvCxnSpPr>
        <p:spPr>
          <a:xfrm>
            <a:off x="1983049" y="5432850"/>
            <a:ext cx="33391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4DEA68-4FF5-8037-2C65-32D0B9FF3161}"/>
              </a:ext>
            </a:extLst>
          </p:cNvPr>
          <p:cNvSpPr txBox="1"/>
          <p:nvPr/>
        </p:nvSpPr>
        <p:spPr>
          <a:xfrm>
            <a:off x="2364909" y="2636583"/>
            <a:ext cx="22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 상장 리츠 수 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시가총액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533C1-722B-6ED1-C2C4-80295C9D82E8}"/>
              </a:ext>
            </a:extLst>
          </p:cNvPr>
          <p:cNvSpPr txBox="1"/>
          <p:nvPr/>
        </p:nvSpPr>
        <p:spPr>
          <a:xfrm>
            <a:off x="2128834" y="5434289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2002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</a:t>
            </a:r>
            <a:endParaRPr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F5C52E-47B1-DEED-2A22-6ED97FCB8A0A}"/>
              </a:ext>
            </a:extLst>
          </p:cNvPr>
          <p:cNvSpPr txBox="1"/>
          <p:nvPr/>
        </p:nvSpPr>
        <p:spPr>
          <a:xfrm>
            <a:off x="2864751" y="5440252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2010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</a:t>
            </a:r>
            <a:endParaRPr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BCD0C1-789D-4AB9-CD2F-CEC3F20A24BB}"/>
              </a:ext>
            </a:extLst>
          </p:cNvPr>
          <p:cNvSpPr txBox="1"/>
          <p:nvPr/>
        </p:nvSpPr>
        <p:spPr>
          <a:xfrm>
            <a:off x="3587329" y="5446215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2019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</a:t>
            </a:r>
            <a:endParaRPr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6D4FCD-010C-7827-F1E4-51AC0FFFA6E6}"/>
              </a:ext>
            </a:extLst>
          </p:cNvPr>
          <p:cNvSpPr txBox="1"/>
          <p:nvPr/>
        </p:nvSpPr>
        <p:spPr>
          <a:xfrm>
            <a:off x="4314137" y="5452178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2021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</a:t>
            </a:r>
            <a:endParaRPr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0900C7-1023-C305-F382-412B3B924D4A}"/>
              </a:ext>
            </a:extLst>
          </p:cNvPr>
          <p:cNvSpPr txBox="1"/>
          <p:nvPr/>
        </p:nvSpPr>
        <p:spPr>
          <a:xfrm>
            <a:off x="2128834" y="5099345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2778</a:t>
            </a:r>
            <a:r>
              <a:rPr kumimoji="1" lang="ko-KR" altLang="en-US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억원</a:t>
            </a:r>
            <a:endParaRPr lang="ko-Kore-KR" altLang="en-US" sz="1100" spc="-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39BEC9-56CB-3996-81E1-9CE93C683FFF}"/>
              </a:ext>
            </a:extLst>
          </p:cNvPr>
          <p:cNvSpPr txBox="1"/>
          <p:nvPr/>
        </p:nvSpPr>
        <p:spPr>
          <a:xfrm>
            <a:off x="2864751" y="5124774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1949</a:t>
            </a:r>
            <a:r>
              <a:rPr kumimoji="1" lang="ko-KR" altLang="en-US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억원</a:t>
            </a:r>
            <a:endParaRPr lang="ko-Kore-KR" altLang="en-US" sz="1100" spc="-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C17573-157C-45FC-D8B6-025AE6D3027C}"/>
              </a:ext>
            </a:extLst>
          </p:cNvPr>
          <p:cNvSpPr txBox="1"/>
          <p:nvPr/>
        </p:nvSpPr>
        <p:spPr>
          <a:xfrm>
            <a:off x="3443878" y="4779993"/>
            <a:ext cx="10349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ore-KR" altLang="en-US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 </a:t>
            </a:r>
            <a:r>
              <a:rPr kumimoji="1" lang="en-US" altLang="ko-Kore-KR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en-US" altLang="ko-KR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79</a:t>
            </a:r>
            <a:r>
              <a:rPr kumimoji="1" lang="ko-KR" altLang="en-US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억원</a:t>
            </a:r>
            <a:endParaRPr lang="ko-Kore-KR" altLang="en-US" sz="1100" spc="-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3410E2-D1EB-45B0-7927-9F63831F7A2F}"/>
              </a:ext>
            </a:extLst>
          </p:cNvPr>
          <p:cNvSpPr txBox="1"/>
          <p:nvPr/>
        </p:nvSpPr>
        <p:spPr>
          <a:xfrm>
            <a:off x="4098058" y="3747302"/>
            <a:ext cx="12679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kumimoji="1" lang="ko-KR" altLang="en-US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 </a:t>
            </a:r>
            <a:r>
              <a:rPr kumimoji="1" lang="en-US" altLang="ko-KR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4045</a:t>
            </a:r>
            <a:r>
              <a:rPr kumimoji="1" lang="ko-KR" altLang="en-US" sz="11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억원</a:t>
            </a:r>
            <a:endParaRPr lang="ko-Kore-KR" altLang="en-US" sz="1100" spc="-5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70D4BD5-4560-CE10-E5D6-5363291B8272}"/>
              </a:ext>
            </a:extLst>
          </p:cNvPr>
          <p:cNvSpPr/>
          <p:nvPr/>
        </p:nvSpPr>
        <p:spPr>
          <a:xfrm>
            <a:off x="2468220" y="4811971"/>
            <a:ext cx="67963" cy="67963"/>
          </a:xfrm>
          <a:prstGeom prst="ellipse">
            <a:avLst/>
          </a:prstGeom>
          <a:solidFill>
            <a:schemeClr val="bg1"/>
          </a:solidFill>
          <a:ln>
            <a:solidFill>
              <a:srgbClr val="3F5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E23C2E3-16C1-55FC-040E-1A040AF6686E}"/>
              </a:ext>
            </a:extLst>
          </p:cNvPr>
          <p:cNvSpPr/>
          <p:nvPr/>
        </p:nvSpPr>
        <p:spPr>
          <a:xfrm>
            <a:off x="3197323" y="4545437"/>
            <a:ext cx="67963" cy="67963"/>
          </a:xfrm>
          <a:prstGeom prst="ellipse">
            <a:avLst/>
          </a:prstGeom>
          <a:solidFill>
            <a:schemeClr val="bg1"/>
          </a:solidFill>
          <a:ln>
            <a:solidFill>
              <a:srgbClr val="3F5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46E6243-8FBF-7160-E899-684C75E75695}"/>
              </a:ext>
            </a:extLst>
          </p:cNvPr>
          <p:cNvSpPr/>
          <p:nvPr/>
        </p:nvSpPr>
        <p:spPr>
          <a:xfrm>
            <a:off x="3926426" y="4280885"/>
            <a:ext cx="67963" cy="67963"/>
          </a:xfrm>
          <a:prstGeom prst="ellipse">
            <a:avLst/>
          </a:prstGeom>
          <a:solidFill>
            <a:schemeClr val="bg1"/>
          </a:solidFill>
          <a:ln>
            <a:solidFill>
              <a:srgbClr val="3F5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551510B-3E7E-F21B-E5D4-CD184BF41AE3}"/>
              </a:ext>
            </a:extLst>
          </p:cNvPr>
          <p:cNvSpPr/>
          <p:nvPr/>
        </p:nvSpPr>
        <p:spPr>
          <a:xfrm>
            <a:off x="4655529" y="3277871"/>
            <a:ext cx="67963" cy="67963"/>
          </a:xfrm>
          <a:prstGeom prst="ellipse">
            <a:avLst/>
          </a:prstGeom>
          <a:solidFill>
            <a:schemeClr val="bg1"/>
          </a:solidFill>
          <a:ln>
            <a:solidFill>
              <a:srgbClr val="3F5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A7CA6555-4B74-B3EF-C481-011DC5A78C1C}"/>
              </a:ext>
            </a:extLst>
          </p:cNvPr>
          <p:cNvCxnSpPr>
            <a:cxnSpLocks/>
            <a:stCxn id="39" idx="7"/>
            <a:endCxn id="40" idx="3"/>
          </p:cNvCxnSpPr>
          <p:nvPr/>
        </p:nvCxnSpPr>
        <p:spPr>
          <a:xfrm flipV="1">
            <a:off x="3984436" y="3335881"/>
            <a:ext cx="681046" cy="954957"/>
          </a:xfrm>
          <a:prstGeom prst="line">
            <a:avLst/>
          </a:prstGeom>
          <a:ln>
            <a:solidFill>
              <a:srgbClr val="3F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50B165-404E-4B34-CE3E-9037F1125526}"/>
              </a:ext>
            </a:extLst>
          </p:cNvPr>
          <p:cNvSpPr txBox="1"/>
          <p:nvPr/>
        </p:nvSpPr>
        <p:spPr>
          <a:xfrm>
            <a:off x="2128834" y="4524660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endParaRPr lang="ko-Kore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0B681E-C292-04D5-9B09-2C6AFB0E9D4B}"/>
              </a:ext>
            </a:extLst>
          </p:cNvPr>
          <p:cNvSpPr txBox="1"/>
          <p:nvPr/>
        </p:nvSpPr>
        <p:spPr>
          <a:xfrm>
            <a:off x="2833320" y="4257630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endParaRPr lang="ko-Kore-KR" altLang="en-US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22C4D3-1920-8FCF-E081-2940CC6A30D6}"/>
              </a:ext>
            </a:extLst>
          </p:cNvPr>
          <p:cNvSpPr txBox="1"/>
          <p:nvPr/>
        </p:nvSpPr>
        <p:spPr>
          <a:xfrm>
            <a:off x="3558132" y="4001514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endParaRPr lang="ko-Kore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D028E8-44B8-63AD-8292-7C1483E23FC0}"/>
              </a:ext>
            </a:extLst>
          </p:cNvPr>
          <p:cNvSpPr txBox="1"/>
          <p:nvPr/>
        </p:nvSpPr>
        <p:spPr>
          <a:xfrm>
            <a:off x="4312098" y="3077961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endParaRPr lang="ko-Kore-KR" alt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2978A2-0C3C-60F2-72A1-5F96D16C7EE8}"/>
              </a:ext>
            </a:extLst>
          </p:cNvPr>
          <p:cNvSpPr txBox="1"/>
          <p:nvPr/>
        </p:nvSpPr>
        <p:spPr>
          <a:xfrm>
            <a:off x="3771438" y="5764553"/>
            <a:ext cx="23148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 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kumimoji="1" lang="ko-KR" altLang="en-US" sz="11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한국리츠협회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(2021</a:t>
            </a:r>
            <a:r>
              <a:rPr kumimoji="1" lang="ko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 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kumimoji="1" lang="ko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 기준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ore-KR" altLang="en-US" sz="1100" dirty="0">
              <a:solidFill>
                <a:schemeClr val="bg1">
                  <a:lumMod val="6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666624-FB33-7CA4-767E-753FA1335A6A}"/>
              </a:ext>
            </a:extLst>
          </p:cNvPr>
          <p:cNvSpPr txBox="1"/>
          <p:nvPr/>
        </p:nvSpPr>
        <p:spPr>
          <a:xfrm>
            <a:off x="1105997" y="4670194"/>
            <a:ext cx="16061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 상장리츠 수</a:t>
            </a:r>
            <a:endParaRPr kumimoji="1" lang="en-US" altLang="ko-KR" sz="11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4F1174-9F3F-42D4-44F1-797C43E6365B}"/>
              </a:ext>
            </a:extLst>
          </p:cNvPr>
          <p:cNvSpPr txBox="1"/>
          <p:nvPr/>
        </p:nvSpPr>
        <p:spPr>
          <a:xfrm>
            <a:off x="1059289" y="5178644"/>
            <a:ext cx="758370" cy="26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시가총액</a:t>
            </a:r>
            <a:endParaRPr kumimoji="1" lang="en-US" altLang="ko-KR" sz="11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DD9ADB-3974-6D40-940E-926935EA6AC5}"/>
              </a:ext>
            </a:extLst>
          </p:cNvPr>
          <p:cNvSpPr/>
          <p:nvPr/>
        </p:nvSpPr>
        <p:spPr>
          <a:xfrm>
            <a:off x="6224502" y="2623690"/>
            <a:ext cx="5046785" cy="361278"/>
          </a:xfrm>
          <a:prstGeom prst="rect">
            <a:avLst/>
          </a:prstGeom>
          <a:solidFill>
            <a:srgbClr val="3F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D746B1-703C-17B3-F9F7-648863316508}"/>
              </a:ext>
            </a:extLst>
          </p:cNvPr>
          <p:cNvSpPr txBox="1"/>
          <p:nvPr/>
        </p:nvSpPr>
        <p:spPr>
          <a:xfrm>
            <a:off x="7480587" y="2636583"/>
            <a:ext cx="261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국가별 시가총액 대비 상장리츠 비중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52F4D6-3493-7C2D-7CB9-AB8638B3A338}"/>
              </a:ext>
            </a:extLst>
          </p:cNvPr>
          <p:cNvSpPr/>
          <p:nvPr/>
        </p:nvSpPr>
        <p:spPr>
          <a:xfrm>
            <a:off x="7786269" y="5331955"/>
            <a:ext cx="418641" cy="103208"/>
          </a:xfrm>
          <a:prstGeom prst="rect">
            <a:avLst/>
          </a:prstGeom>
          <a:solidFill>
            <a:srgbClr val="D6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10A97E-5449-49A3-F221-D18279942D03}"/>
              </a:ext>
            </a:extLst>
          </p:cNvPr>
          <p:cNvSpPr/>
          <p:nvPr/>
        </p:nvSpPr>
        <p:spPr>
          <a:xfrm>
            <a:off x="8523095" y="5286892"/>
            <a:ext cx="418641" cy="148272"/>
          </a:xfrm>
          <a:prstGeom prst="rect">
            <a:avLst/>
          </a:prstGeom>
          <a:solidFill>
            <a:srgbClr val="D6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093759-02D8-91D8-F55E-032AE080CA2C}"/>
              </a:ext>
            </a:extLst>
          </p:cNvPr>
          <p:cNvSpPr/>
          <p:nvPr/>
        </p:nvSpPr>
        <p:spPr>
          <a:xfrm>
            <a:off x="9259921" y="5225560"/>
            <a:ext cx="418641" cy="209603"/>
          </a:xfrm>
          <a:prstGeom prst="rect">
            <a:avLst/>
          </a:prstGeom>
          <a:solidFill>
            <a:srgbClr val="D6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4BCD1E-4646-EE5D-050A-C528A5BD2979}"/>
              </a:ext>
            </a:extLst>
          </p:cNvPr>
          <p:cNvSpPr/>
          <p:nvPr/>
        </p:nvSpPr>
        <p:spPr>
          <a:xfrm>
            <a:off x="9996746" y="5389444"/>
            <a:ext cx="418641" cy="45719"/>
          </a:xfrm>
          <a:prstGeom prst="rect">
            <a:avLst/>
          </a:prstGeom>
          <a:solidFill>
            <a:srgbClr val="D6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5DB6A-EEE3-6CFF-35C0-DE2339947CE4}"/>
              </a:ext>
            </a:extLst>
          </p:cNvPr>
          <p:cNvSpPr txBox="1"/>
          <p:nvPr/>
        </p:nvSpPr>
        <p:spPr>
          <a:xfrm>
            <a:off x="7621552" y="5436602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싱가포르</a:t>
            </a:r>
            <a:endParaRPr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0C441-2B48-9622-2AD1-830A17E9020B}"/>
              </a:ext>
            </a:extLst>
          </p:cNvPr>
          <p:cNvSpPr txBox="1"/>
          <p:nvPr/>
        </p:nvSpPr>
        <p:spPr>
          <a:xfrm>
            <a:off x="8358378" y="5442565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호주</a:t>
            </a:r>
            <a:endParaRPr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856C54-B681-A41C-4E8C-D1B0610856AE}"/>
              </a:ext>
            </a:extLst>
          </p:cNvPr>
          <p:cNvSpPr txBox="1"/>
          <p:nvPr/>
        </p:nvSpPr>
        <p:spPr>
          <a:xfrm>
            <a:off x="9095204" y="5448528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일본</a:t>
            </a:r>
            <a:endParaRPr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ACB9A3-22FB-D9FB-385F-F7DBBA3EBA72}"/>
              </a:ext>
            </a:extLst>
          </p:cNvPr>
          <p:cNvSpPr txBox="1"/>
          <p:nvPr/>
        </p:nvSpPr>
        <p:spPr>
          <a:xfrm>
            <a:off x="9832029" y="5454491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</a:t>
            </a:r>
            <a:endParaRPr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C1A84-89BE-4177-C4E4-057F9371E251}"/>
              </a:ext>
            </a:extLst>
          </p:cNvPr>
          <p:cNvSpPr txBox="1"/>
          <p:nvPr/>
        </p:nvSpPr>
        <p:spPr>
          <a:xfrm>
            <a:off x="6180445" y="5313454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lang="ko-Kore-KR" altLang="en-US" sz="900" spc="-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88351D-2271-684B-F7BC-4F188809BA4C}"/>
              </a:ext>
            </a:extLst>
          </p:cNvPr>
          <p:cNvSpPr/>
          <p:nvPr/>
        </p:nvSpPr>
        <p:spPr>
          <a:xfrm>
            <a:off x="7049443" y="3699858"/>
            <a:ext cx="418641" cy="1735306"/>
          </a:xfrm>
          <a:prstGeom prst="rect">
            <a:avLst/>
          </a:prstGeom>
          <a:solidFill>
            <a:srgbClr val="D6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436351-619C-0A19-93E0-FE772F251C40}"/>
              </a:ext>
            </a:extLst>
          </p:cNvPr>
          <p:cNvSpPr txBox="1"/>
          <p:nvPr/>
        </p:nvSpPr>
        <p:spPr>
          <a:xfrm>
            <a:off x="6884726" y="5436602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미국</a:t>
            </a:r>
            <a:endParaRPr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1D2D8DE0-3E2F-AAA5-5E4C-AF484189EC0A}"/>
              </a:ext>
            </a:extLst>
          </p:cNvPr>
          <p:cNvSpPr txBox="1"/>
          <p:nvPr/>
        </p:nvSpPr>
        <p:spPr>
          <a:xfrm>
            <a:off x="6180445" y="5048954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2,000</a:t>
            </a:r>
            <a:endParaRPr lang="ko-Kore-KR" altLang="en-US" sz="900" spc="-5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8B355B4-E813-EA80-8EAD-B9238037D847}"/>
              </a:ext>
            </a:extLst>
          </p:cNvPr>
          <p:cNvSpPr txBox="1"/>
          <p:nvPr/>
        </p:nvSpPr>
        <p:spPr>
          <a:xfrm>
            <a:off x="6180445" y="4775175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4,000</a:t>
            </a:r>
            <a:endParaRPr lang="ko-Kore-KR" altLang="en-US" sz="900" spc="-50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6334DF3A-7AC1-8A46-ADDC-441817B0F7F1}"/>
              </a:ext>
            </a:extLst>
          </p:cNvPr>
          <p:cNvSpPr txBox="1"/>
          <p:nvPr/>
        </p:nvSpPr>
        <p:spPr>
          <a:xfrm>
            <a:off x="6180445" y="4508051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6,000</a:t>
            </a:r>
            <a:endParaRPr lang="ko-Kore-KR" altLang="en-US" sz="900" spc="-50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3AF64BA9-F47F-F06A-A861-3EAE0D405899}"/>
              </a:ext>
            </a:extLst>
          </p:cNvPr>
          <p:cNvSpPr txBox="1"/>
          <p:nvPr/>
        </p:nvSpPr>
        <p:spPr>
          <a:xfrm>
            <a:off x="6180445" y="4235449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8,000</a:t>
            </a:r>
            <a:endParaRPr lang="ko-Kore-KR" altLang="en-US" sz="900" spc="-5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F100C8C-6175-192E-6222-F5B9BC11630D}"/>
              </a:ext>
            </a:extLst>
          </p:cNvPr>
          <p:cNvSpPr txBox="1"/>
          <p:nvPr/>
        </p:nvSpPr>
        <p:spPr>
          <a:xfrm>
            <a:off x="6180445" y="3982813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10,000</a:t>
            </a:r>
            <a:endParaRPr lang="ko-Kore-KR" altLang="en-US" sz="900" spc="-50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C5CA5E1C-A07E-9237-1C08-1E5679ECFDC9}"/>
              </a:ext>
            </a:extLst>
          </p:cNvPr>
          <p:cNvSpPr txBox="1"/>
          <p:nvPr/>
        </p:nvSpPr>
        <p:spPr>
          <a:xfrm>
            <a:off x="6180445" y="3704383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12,000</a:t>
            </a:r>
            <a:endParaRPr lang="ko-Kore-KR" altLang="en-US" sz="900" spc="-50" dirty="0"/>
          </a:p>
        </p:txBody>
      </p:sp>
      <p:cxnSp>
        <p:nvCxnSpPr>
          <p:cNvPr id="1036" name="직선 연결선[R] 1035">
            <a:extLst>
              <a:ext uri="{FF2B5EF4-FFF2-40B4-BE49-F238E27FC236}">
                <a16:creationId xmlns:a16="http://schemas.microsoft.com/office/drawing/2014/main" id="{5C46CC95-448E-548C-40E5-BEED84F2D8B9}"/>
              </a:ext>
            </a:extLst>
          </p:cNvPr>
          <p:cNvCxnSpPr>
            <a:cxnSpLocks/>
          </p:cNvCxnSpPr>
          <p:nvPr/>
        </p:nvCxnSpPr>
        <p:spPr>
          <a:xfrm>
            <a:off x="6914809" y="3585290"/>
            <a:ext cx="360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8DFFF207-0239-022A-8469-EFC07C0829F8}"/>
              </a:ext>
            </a:extLst>
          </p:cNvPr>
          <p:cNvSpPr txBox="1"/>
          <p:nvPr/>
        </p:nvSpPr>
        <p:spPr>
          <a:xfrm>
            <a:off x="6180445" y="3475266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14,000</a:t>
            </a:r>
            <a:endParaRPr lang="ko-Kore-KR" altLang="en-US" sz="900" spc="-50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6C72E38-C4CE-C6A6-CA4B-065661EA19AE}"/>
              </a:ext>
            </a:extLst>
          </p:cNvPr>
          <p:cNvSpPr txBox="1"/>
          <p:nvPr/>
        </p:nvSpPr>
        <p:spPr>
          <a:xfrm>
            <a:off x="10491590" y="5048954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ore-KR" altLang="en-US" sz="900" spc="-50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9659FD9D-4B17-AE07-0EEC-DB04E8ED4BDC}"/>
              </a:ext>
            </a:extLst>
          </p:cNvPr>
          <p:cNvSpPr txBox="1"/>
          <p:nvPr/>
        </p:nvSpPr>
        <p:spPr>
          <a:xfrm>
            <a:off x="10491590" y="4775175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ore-KR" altLang="en-US" sz="900" spc="-50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1C076D5F-D918-6408-369A-5A41972F60FB}"/>
              </a:ext>
            </a:extLst>
          </p:cNvPr>
          <p:cNvSpPr txBox="1"/>
          <p:nvPr/>
        </p:nvSpPr>
        <p:spPr>
          <a:xfrm>
            <a:off x="10491590" y="4508051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endParaRPr lang="ko-Kore-KR" altLang="en-US" sz="900" spc="-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9AC7D566-FBC3-D6DC-B72F-14FBA06A7C55}"/>
              </a:ext>
            </a:extLst>
          </p:cNvPr>
          <p:cNvSpPr txBox="1"/>
          <p:nvPr/>
        </p:nvSpPr>
        <p:spPr>
          <a:xfrm>
            <a:off x="10491590" y="4235449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lang="ko-Kore-KR" altLang="en-US" sz="900" spc="-50" dirty="0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837586A-DC57-B14C-2D76-184B58163475}"/>
              </a:ext>
            </a:extLst>
          </p:cNvPr>
          <p:cNvSpPr txBox="1"/>
          <p:nvPr/>
        </p:nvSpPr>
        <p:spPr>
          <a:xfrm>
            <a:off x="10491590" y="3982813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endParaRPr lang="ko-Kore-KR" altLang="en-US" sz="900" spc="-5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50003CA-1387-7C78-95B8-07696CF507CC}"/>
              </a:ext>
            </a:extLst>
          </p:cNvPr>
          <p:cNvSpPr txBox="1"/>
          <p:nvPr/>
        </p:nvSpPr>
        <p:spPr>
          <a:xfrm>
            <a:off x="10491590" y="3704383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</a:t>
            </a:r>
            <a:endParaRPr lang="ko-Kore-KR" altLang="en-US" sz="900" spc="-5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CAC899D-5246-CD56-4252-2B1B4B0270EC}"/>
              </a:ext>
            </a:extLst>
          </p:cNvPr>
          <p:cNvSpPr txBox="1"/>
          <p:nvPr/>
        </p:nvSpPr>
        <p:spPr>
          <a:xfrm>
            <a:off x="10491590" y="3475266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</a:t>
            </a:r>
            <a:endParaRPr lang="ko-Kore-KR" altLang="en-US" sz="900" spc="-50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721F73D-1F59-E856-80D0-2052CCCA592F}"/>
              </a:ext>
            </a:extLst>
          </p:cNvPr>
          <p:cNvSpPr txBox="1"/>
          <p:nvPr/>
        </p:nvSpPr>
        <p:spPr>
          <a:xfrm>
            <a:off x="6180445" y="3273113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억 달러</a:t>
            </a:r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ore-KR" altLang="en-US" sz="900" spc="-50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E5AC4C4C-0266-CE1E-6090-C471CCF82CB4}"/>
              </a:ext>
            </a:extLst>
          </p:cNvPr>
          <p:cNvSpPr txBox="1"/>
          <p:nvPr/>
        </p:nvSpPr>
        <p:spPr>
          <a:xfrm>
            <a:off x="10491590" y="3273113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</a:t>
            </a:r>
            <a:endParaRPr lang="ko-Kore-KR" altLang="en-US" sz="900" spc="-50" dirty="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ABBE55D-75D0-61F9-FA4B-ECCB534ECBB8}"/>
              </a:ext>
            </a:extLst>
          </p:cNvPr>
          <p:cNvSpPr txBox="1"/>
          <p:nvPr/>
        </p:nvSpPr>
        <p:spPr>
          <a:xfrm>
            <a:off x="10503502" y="5313454"/>
            <a:ext cx="780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900" spc="-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lang="ko-Kore-KR" altLang="en-US" sz="900" spc="-50" dirty="0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023C1FFF-2D34-6864-AA9D-C65E273C81BC}"/>
              </a:ext>
            </a:extLst>
          </p:cNvPr>
          <p:cNvSpPr/>
          <p:nvPr/>
        </p:nvSpPr>
        <p:spPr>
          <a:xfrm>
            <a:off x="7231647" y="4914962"/>
            <a:ext cx="72000" cy="72000"/>
          </a:xfrm>
          <a:prstGeom prst="ellipse">
            <a:avLst/>
          </a:prstGeom>
          <a:solidFill>
            <a:srgbClr val="254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7" name="타원 1056">
            <a:extLst>
              <a:ext uri="{FF2B5EF4-FFF2-40B4-BE49-F238E27FC236}">
                <a16:creationId xmlns:a16="http://schemas.microsoft.com/office/drawing/2014/main" id="{F67EF43A-8957-BDF5-49D5-D8903563024C}"/>
              </a:ext>
            </a:extLst>
          </p:cNvPr>
          <p:cNvSpPr/>
          <p:nvPr/>
        </p:nvSpPr>
        <p:spPr>
          <a:xfrm>
            <a:off x="7961786" y="3776329"/>
            <a:ext cx="72000" cy="72000"/>
          </a:xfrm>
          <a:prstGeom prst="ellipse">
            <a:avLst/>
          </a:prstGeom>
          <a:solidFill>
            <a:srgbClr val="254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8" name="타원 1057">
            <a:extLst>
              <a:ext uri="{FF2B5EF4-FFF2-40B4-BE49-F238E27FC236}">
                <a16:creationId xmlns:a16="http://schemas.microsoft.com/office/drawing/2014/main" id="{432BF273-2FE6-3AB8-2F36-19EEA24888D9}"/>
              </a:ext>
            </a:extLst>
          </p:cNvPr>
          <p:cNvSpPr/>
          <p:nvPr/>
        </p:nvSpPr>
        <p:spPr>
          <a:xfrm>
            <a:off x="8720778" y="4471710"/>
            <a:ext cx="72000" cy="72000"/>
          </a:xfrm>
          <a:prstGeom prst="ellipse">
            <a:avLst/>
          </a:prstGeom>
          <a:solidFill>
            <a:srgbClr val="254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9" name="타원 1058">
            <a:extLst>
              <a:ext uri="{FF2B5EF4-FFF2-40B4-BE49-F238E27FC236}">
                <a16:creationId xmlns:a16="http://schemas.microsoft.com/office/drawing/2014/main" id="{9B405BB1-03AA-CF7C-C8C1-F660B80921FE}"/>
              </a:ext>
            </a:extLst>
          </p:cNvPr>
          <p:cNvSpPr/>
          <p:nvPr/>
        </p:nvSpPr>
        <p:spPr>
          <a:xfrm>
            <a:off x="9442125" y="5102401"/>
            <a:ext cx="72000" cy="72000"/>
          </a:xfrm>
          <a:prstGeom prst="ellipse">
            <a:avLst/>
          </a:prstGeom>
          <a:solidFill>
            <a:srgbClr val="254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60" name="타원 1059">
            <a:extLst>
              <a:ext uri="{FF2B5EF4-FFF2-40B4-BE49-F238E27FC236}">
                <a16:creationId xmlns:a16="http://schemas.microsoft.com/office/drawing/2014/main" id="{AF7D4483-8DAB-77B5-8D9D-BBDC84524911}"/>
              </a:ext>
            </a:extLst>
          </p:cNvPr>
          <p:cNvSpPr/>
          <p:nvPr/>
        </p:nvSpPr>
        <p:spPr>
          <a:xfrm>
            <a:off x="10173213" y="5366931"/>
            <a:ext cx="72000" cy="72000"/>
          </a:xfrm>
          <a:prstGeom prst="ellipse">
            <a:avLst/>
          </a:prstGeom>
          <a:solidFill>
            <a:srgbClr val="254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4D822C8A-A670-4ADD-6EA5-B419B4E12235}"/>
              </a:ext>
            </a:extLst>
          </p:cNvPr>
          <p:cNvSpPr txBox="1"/>
          <p:nvPr/>
        </p:nvSpPr>
        <p:spPr>
          <a:xfrm>
            <a:off x="6873478" y="4632650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3.9</a:t>
            </a:r>
            <a:endParaRPr lang="ko-Kore-KR" altLang="en-US" sz="1100" b="1" dirty="0">
              <a:solidFill>
                <a:srgbClr val="25417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077BB9F0-40EC-3928-AE07-D8E7F2DA6FC5}"/>
              </a:ext>
            </a:extLst>
          </p:cNvPr>
          <p:cNvSpPr txBox="1"/>
          <p:nvPr/>
        </p:nvSpPr>
        <p:spPr>
          <a:xfrm>
            <a:off x="7608026" y="3514068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12.0</a:t>
            </a:r>
            <a:endParaRPr lang="ko-Kore-KR" altLang="en-US" sz="1100" b="1" dirty="0">
              <a:solidFill>
                <a:srgbClr val="25417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0492E7AD-15FE-A262-9F6A-3937272C9472}"/>
              </a:ext>
            </a:extLst>
          </p:cNvPr>
          <p:cNvSpPr txBox="1"/>
          <p:nvPr/>
        </p:nvSpPr>
        <p:spPr>
          <a:xfrm>
            <a:off x="8368470" y="4236600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7.0</a:t>
            </a:r>
            <a:endParaRPr lang="ko-Kore-KR" altLang="en-US" sz="1100" b="1" dirty="0">
              <a:solidFill>
                <a:srgbClr val="25417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CC06F32B-22F4-DB5E-77AA-80D7DEC870D9}"/>
              </a:ext>
            </a:extLst>
          </p:cNvPr>
          <p:cNvSpPr txBox="1"/>
          <p:nvPr/>
        </p:nvSpPr>
        <p:spPr>
          <a:xfrm>
            <a:off x="9091843" y="4853905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2.4</a:t>
            </a:r>
            <a:endParaRPr lang="ko-Kore-KR" altLang="en-US" sz="1100" b="1" dirty="0">
              <a:solidFill>
                <a:srgbClr val="25417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57184377-9603-2410-1F84-37ED535A4FEC}"/>
              </a:ext>
            </a:extLst>
          </p:cNvPr>
          <p:cNvSpPr txBox="1"/>
          <p:nvPr/>
        </p:nvSpPr>
        <p:spPr>
          <a:xfrm>
            <a:off x="9810863" y="5118599"/>
            <a:ext cx="748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0.2</a:t>
            </a:r>
            <a:endParaRPr lang="ko-Kore-KR" altLang="en-US" sz="1100" b="1" dirty="0">
              <a:solidFill>
                <a:srgbClr val="25417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D1BDC50F-58C3-3678-D219-1E7112E4EC64}"/>
              </a:ext>
            </a:extLst>
          </p:cNvPr>
          <p:cNvSpPr txBox="1"/>
          <p:nvPr/>
        </p:nvSpPr>
        <p:spPr>
          <a:xfrm>
            <a:off x="7303648" y="5764553"/>
            <a:ext cx="40466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 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kumimoji="1" lang="en-US" altLang="ko-KR" sz="11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Nareit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ASX, SGX, ARES, KRX, </a:t>
            </a:r>
            <a:r>
              <a:rPr kumimoji="1" lang="en-US" altLang="ko-KR" sz="11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Worldbank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Bloomberg</a:t>
            </a:r>
            <a:endParaRPr lang="ko-Kore-KR" altLang="en-US" sz="1100" dirty="0">
              <a:solidFill>
                <a:schemeClr val="bg1">
                  <a:lumMod val="6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BF4BED30-E4D0-19C3-BC53-ECF8104283B3}"/>
              </a:ext>
            </a:extLst>
          </p:cNvPr>
          <p:cNvGrpSpPr/>
          <p:nvPr/>
        </p:nvGrpSpPr>
        <p:grpSpPr>
          <a:xfrm>
            <a:off x="8970600" y="3090994"/>
            <a:ext cx="1632949" cy="432313"/>
            <a:chOff x="9110006" y="3246011"/>
            <a:chExt cx="1632949" cy="432313"/>
          </a:xfrm>
        </p:grpSpPr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4EE70119-A00E-D066-9035-DBE1842D6F1C}"/>
                </a:ext>
              </a:extLst>
            </p:cNvPr>
            <p:cNvSpPr/>
            <p:nvPr/>
          </p:nvSpPr>
          <p:spPr>
            <a:xfrm>
              <a:off x="9110006" y="3477064"/>
              <a:ext cx="151190" cy="151190"/>
            </a:xfrm>
            <a:prstGeom prst="rect">
              <a:avLst/>
            </a:prstGeom>
            <a:solidFill>
              <a:srgbClr val="254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46553360-5D31-D5AD-C315-C120F8A6D60E}"/>
                </a:ext>
              </a:extLst>
            </p:cNvPr>
            <p:cNvSpPr/>
            <p:nvPr/>
          </p:nvSpPr>
          <p:spPr>
            <a:xfrm>
              <a:off x="9110922" y="3294489"/>
              <a:ext cx="151190" cy="151190"/>
            </a:xfrm>
            <a:prstGeom prst="rect">
              <a:avLst/>
            </a:prstGeom>
            <a:solidFill>
              <a:srgbClr val="D6DD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E6686FAF-86E0-3266-5AE9-EAEC045240B4}"/>
                </a:ext>
              </a:extLst>
            </p:cNvPr>
            <p:cNvSpPr txBox="1"/>
            <p:nvPr/>
          </p:nvSpPr>
          <p:spPr>
            <a:xfrm>
              <a:off x="9259921" y="3246011"/>
              <a:ext cx="9852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000" spc="-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리츠 상장규모</a:t>
              </a:r>
              <a:r>
                <a:rPr kumimoji="1" lang="en-US" altLang="ko-KR" sz="1000" spc="-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1000" spc="-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좌</a:t>
              </a:r>
              <a:r>
                <a:rPr kumimoji="1" lang="en-US" altLang="ko-KR" sz="1000" spc="-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ore-KR" altLang="en-US" sz="1000" spc="-50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891A1F32-D666-59A2-B7C3-B4D9CC71B4CE}"/>
                </a:ext>
              </a:extLst>
            </p:cNvPr>
            <p:cNvSpPr txBox="1"/>
            <p:nvPr/>
          </p:nvSpPr>
          <p:spPr>
            <a:xfrm>
              <a:off x="9270857" y="3432103"/>
              <a:ext cx="147209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ore-KR" altLang="en-US" sz="1000" spc="-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전체 시가총액 대비 비중</a:t>
              </a:r>
              <a:r>
                <a:rPr kumimoji="1" lang="en-US" altLang="ko-Kore-KR" sz="1000" spc="-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ore-KR" altLang="en-US" sz="1000" spc="-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우</a:t>
              </a:r>
              <a:r>
                <a:rPr kumimoji="1" lang="en-US" altLang="ko-Kore-KR" sz="1000" spc="-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ore-KR" altLang="en-US" sz="1000" spc="-50" dirty="0"/>
            </a:p>
          </p:txBody>
        </p:sp>
      </p:grpSp>
      <p:sp>
        <p:nvSpPr>
          <p:cNvPr id="1073" name="TextBox 1072">
            <a:extLst>
              <a:ext uri="{FF2B5EF4-FFF2-40B4-BE49-F238E27FC236}">
                <a16:creationId xmlns:a16="http://schemas.microsoft.com/office/drawing/2014/main" id="{179A0893-ED37-FD45-FE69-8D0C3DC0CCB9}"/>
              </a:ext>
            </a:extLst>
          </p:cNvPr>
          <p:cNvSpPr txBox="1"/>
          <p:nvPr/>
        </p:nvSpPr>
        <p:spPr>
          <a:xfrm>
            <a:off x="7303648" y="5944753"/>
            <a:ext cx="40466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싱가포르 및 한국은 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</a:t>
            </a:r>
            <a:r>
              <a:rPr kumimoji="1" lang="ko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 기준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 외 국가 </a:t>
            </a:r>
            <a:r>
              <a:rPr kumimoji="1"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19</a:t>
            </a:r>
            <a:r>
              <a:rPr kumimoji="1" lang="ko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 기준</a:t>
            </a:r>
            <a:endParaRPr lang="ko-Kore-KR" altLang="en-US" sz="1100" dirty="0">
              <a:solidFill>
                <a:schemeClr val="bg1">
                  <a:lumMod val="6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8B56DFF8-6791-C35D-C83C-70E690A3C403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39">
            <a:extLst>
              <a:ext uri="{FF2B5EF4-FFF2-40B4-BE49-F238E27FC236}">
                <a16:creationId xmlns:a16="http://schemas.microsoft.com/office/drawing/2014/main" id="{7D7A5E97-49B1-0D54-7B24-AC18DF1AA980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E6AD35-E83C-70CB-F6CF-26EFE7DEF5F2}"/>
              </a:ext>
            </a:extLst>
          </p:cNvPr>
          <p:cNvSpPr txBox="1"/>
          <p:nvPr/>
        </p:nvSpPr>
        <p:spPr>
          <a:xfrm>
            <a:off x="350836" y="230637"/>
            <a:ext cx="409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Appendix</a:t>
            </a:r>
            <a:endParaRPr kumimoji="1" lang="en-US" altLang="ko-KR" sz="32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59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DDC90964-3D12-0E2E-BFD8-39851642A456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1633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MARKET INSIGHT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E86DA-2B56-828A-4128-369D0676CE90}"/>
              </a:ext>
            </a:extLst>
          </p:cNvPr>
          <p:cNvSpPr txBox="1"/>
          <p:nvPr/>
        </p:nvSpPr>
        <p:spPr>
          <a:xfrm>
            <a:off x="348366" y="1234538"/>
            <a:ext cx="1085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미국의 사례와 정부 기조를 고려할 때</a:t>
            </a:r>
            <a:r>
              <a:rPr kumimoji="1" lang="en-US" altLang="ko-Kore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시장은 더욱 확대될 것 입니다 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D3060-1BBB-DDEC-FCD5-25862EE91283}"/>
              </a:ext>
            </a:extLst>
          </p:cNvPr>
          <p:cNvSpPr txBox="1"/>
          <p:nvPr/>
        </p:nvSpPr>
        <p:spPr>
          <a:xfrm>
            <a:off x="348365" y="1763854"/>
            <a:ext cx="9491551" cy="539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과거 미국 또한 여러 차례의 정책적 지원 후 리츠 시장이 폭발적으로 성장한 바 있음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새정부의 정책 기조와 목표를 고려할 때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 리츠 시장은 더욱 빠른 속도로 성장할 것으로 전망됨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2D8003-4C3F-D959-22DE-F89D2CEE80EA}"/>
              </a:ext>
            </a:extLst>
          </p:cNvPr>
          <p:cNvSpPr txBox="1"/>
          <p:nvPr/>
        </p:nvSpPr>
        <p:spPr>
          <a:xfrm>
            <a:off x="1355434" y="3318704"/>
            <a:ext cx="15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미국의 리츠시장 </a:t>
            </a:r>
            <a:endParaRPr kumimoji="1" lang="en-US" altLang="ko-Kore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 동인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E7627E-2FAC-F419-A697-2E9AF771D96A}"/>
              </a:ext>
            </a:extLst>
          </p:cNvPr>
          <p:cNvSpPr txBox="1"/>
          <p:nvPr/>
        </p:nvSpPr>
        <p:spPr>
          <a:xfrm>
            <a:off x="1382172" y="4843011"/>
            <a:ext cx="153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 리츠시장</a:t>
            </a:r>
            <a:endParaRPr kumimoji="1" lang="en-US" altLang="ko-Kore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BA9F8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움직임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BA9F8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E611274-9889-B0EF-936C-C24476717AAF}"/>
              </a:ext>
            </a:extLst>
          </p:cNvPr>
          <p:cNvGrpSpPr/>
          <p:nvPr/>
        </p:nvGrpSpPr>
        <p:grpSpPr>
          <a:xfrm>
            <a:off x="2881907" y="2836543"/>
            <a:ext cx="2447845" cy="1344321"/>
            <a:chOff x="3415073" y="2718728"/>
            <a:chExt cx="2447845" cy="134432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C2C583-DACC-9E43-DCEE-8A08F41B2BEB}"/>
                </a:ext>
              </a:extLst>
            </p:cNvPr>
            <p:cNvSpPr/>
            <p:nvPr/>
          </p:nvSpPr>
          <p:spPr>
            <a:xfrm>
              <a:off x="3415073" y="2718728"/>
              <a:ext cx="2447845" cy="1344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D1B1E4-882A-CA2A-4AD9-C2454182DD5D}"/>
                </a:ext>
              </a:extLst>
            </p:cNvPr>
            <p:cNvSpPr/>
            <p:nvPr/>
          </p:nvSpPr>
          <p:spPr>
            <a:xfrm>
              <a:off x="3415073" y="2718728"/>
              <a:ext cx="2447845" cy="263864"/>
            </a:xfrm>
            <a:prstGeom prst="rect">
              <a:avLst/>
            </a:prstGeom>
            <a:solidFill>
              <a:srgbClr val="3F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B59AA6E-2E7F-C87D-1D6E-9AA7C1060FC7}"/>
              </a:ext>
            </a:extLst>
          </p:cNvPr>
          <p:cNvGrpSpPr/>
          <p:nvPr/>
        </p:nvGrpSpPr>
        <p:grpSpPr>
          <a:xfrm>
            <a:off x="5522839" y="2836543"/>
            <a:ext cx="2447845" cy="1344321"/>
            <a:chOff x="6049989" y="2718728"/>
            <a:chExt cx="2447845" cy="134432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36327A-BA67-F902-62DA-AD24B0C61EBA}"/>
                </a:ext>
              </a:extLst>
            </p:cNvPr>
            <p:cNvSpPr/>
            <p:nvPr/>
          </p:nvSpPr>
          <p:spPr>
            <a:xfrm>
              <a:off x="6049989" y="2718728"/>
              <a:ext cx="2447845" cy="1344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E4FF981-FF75-C247-A22A-A8936362DCBF}"/>
                </a:ext>
              </a:extLst>
            </p:cNvPr>
            <p:cNvSpPr/>
            <p:nvPr/>
          </p:nvSpPr>
          <p:spPr>
            <a:xfrm>
              <a:off x="6049989" y="2718728"/>
              <a:ext cx="2447845" cy="263864"/>
            </a:xfrm>
            <a:prstGeom prst="rect">
              <a:avLst/>
            </a:prstGeom>
            <a:solidFill>
              <a:srgbClr val="3F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D67AAC-2128-7F58-56A3-22E0F3EC67F9}"/>
              </a:ext>
            </a:extLst>
          </p:cNvPr>
          <p:cNvGrpSpPr/>
          <p:nvPr/>
        </p:nvGrpSpPr>
        <p:grpSpPr>
          <a:xfrm>
            <a:off x="8163771" y="2836543"/>
            <a:ext cx="2447845" cy="1344321"/>
            <a:chOff x="8696937" y="2718728"/>
            <a:chExt cx="2447845" cy="134432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D3616B-42A1-9240-78E8-8A68F090E102}"/>
                </a:ext>
              </a:extLst>
            </p:cNvPr>
            <p:cNvSpPr/>
            <p:nvPr/>
          </p:nvSpPr>
          <p:spPr>
            <a:xfrm>
              <a:off x="8696937" y="2718728"/>
              <a:ext cx="2447845" cy="1344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F7A792-5DEA-8153-4835-9A6DAEDA5410}"/>
                </a:ext>
              </a:extLst>
            </p:cNvPr>
            <p:cNvSpPr/>
            <p:nvPr/>
          </p:nvSpPr>
          <p:spPr>
            <a:xfrm>
              <a:off x="8696937" y="2718728"/>
              <a:ext cx="2447845" cy="263864"/>
            </a:xfrm>
            <a:prstGeom prst="rect">
              <a:avLst/>
            </a:prstGeom>
            <a:solidFill>
              <a:srgbClr val="3F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E1041C-6FB7-18A4-4BC4-E048793C0397}"/>
              </a:ext>
            </a:extLst>
          </p:cNvPr>
          <p:cNvSpPr/>
          <p:nvPr/>
        </p:nvSpPr>
        <p:spPr>
          <a:xfrm>
            <a:off x="2881907" y="4389388"/>
            <a:ext cx="2447845" cy="1344321"/>
          </a:xfrm>
          <a:prstGeom prst="rect">
            <a:avLst/>
          </a:prstGeom>
          <a:noFill/>
          <a:ln w="15875"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C67B8E-9CEA-2E04-7C83-926EFA4489A3}"/>
              </a:ext>
            </a:extLst>
          </p:cNvPr>
          <p:cNvSpPr/>
          <p:nvPr/>
        </p:nvSpPr>
        <p:spPr>
          <a:xfrm>
            <a:off x="2881907" y="4389388"/>
            <a:ext cx="2447845" cy="263864"/>
          </a:xfrm>
          <a:prstGeom prst="rect">
            <a:avLst/>
          </a:prstGeom>
          <a:solidFill>
            <a:srgbClr val="BA9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361D37-4D55-E462-18F0-82A477E5D104}"/>
              </a:ext>
            </a:extLst>
          </p:cNvPr>
          <p:cNvSpPr/>
          <p:nvPr/>
        </p:nvSpPr>
        <p:spPr>
          <a:xfrm>
            <a:off x="5522839" y="4389388"/>
            <a:ext cx="2447845" cy="1344321"/>
          </a:xfrm>
          <a:prstGeom prst="rect">
            <a:avLst/>
          </a:prstGeom>
          <a:noFill/>
          <a:ln w="15875"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B88CD0-2B9F-0D0C-7E26-FFA7C511A6E1}"/>
              </a:ext>
            </a:extLst>
          </p:cNvPr>
          <p:cNvSpPr/>
          <p:nvPr/>
        </p:nvSpPr>
        <p:spPr>
          <a:xfrm>
            <a:off x="5522839" y="4389388"/>
            <a:ext cx="2447845" cy="263864"/>
          </a:xfrm>
          <a:prstGeom prst="rect">
            <a:avLst/>
          </a:prstGeom>
          <a:solidFill>
            <a:srgbClr val="BA9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E4B5B4-C71F-5F4E-C396-9E3CF4BF68ED}"/>
              </a:ext>
            </a:extLst>
          </p:cNvPr>
          <p:cNvSpPr/>
          <p:nvPr/>
        </p:nvSpPr>
        <p:spPr>
          <a:xfrm>
            <a:off x="8163771" y="4389388"/>
            <a:ext cx="2447845" cy="1344321"/>
          </a:xfrm>
          <a:prstGeom prst="rect">
            <a:avLst/>
          </a:prstGeom>
          <a:noFill/>
          <a:ln w="15875"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689F9-80D5-4506-ECF6-A6031FDA19FF}"/>
              </a:ext>
            </a:extLst>
          </p:cNvPr>
          <p:cNvSpPr/>
          <p:nvPr/>
        </p:nvSpPr>
        <p:spPr>
          <a:xfrm>
            <a:off x="8163771" y="4389388"/>
            <a:ext cx="2447845" cy="263864"/>
          </a:xfrm>
          <a:prstGeom prst="rect">
            <a:avLst/>
          </a:prstGeom>
          <a:solidFill>
            <a:srgbClr val="BA9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E29F7A-CBF5-249F-9C76-BDD2150F1AC1}"/>
              </a:ext>
            </a:extLst>
          </p:cNvPr>
          <p:cNvSpPr txBox="1"/>
          <p:nvPr/>
        </p:nvSpPr>
        <p:spPr>
          <a:xfrm>
            <a:off x="2877688" y="3301160"/>
            <a:ext cx="2456282" cy="61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960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아이젠하워 대통령의 </a:t>
            </a:r>
            <a:b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미국 최초 </a:t>
            </a:r>
            <a:r>
              <a:rPr kumimoji="1" lang="ko-KR" altLang="en-US" sz="12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리츠법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제정</a:t>
            </a:r>
            <a:endParaRPr kumimoji="1" lang="ko-Kore-KR" altLang="en-US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D3EB99-80E5-A959-F491-916C8688B233}"/>
              </a:ext>
            </a:extLst>
          </p:cNvPr>
          <p:cNvSpPr txBox="1"/>
          <p:nvPr/>
        </p:nvSpPr>
        <p:spPr>
          <a:xfrm>
            <a:off x="5522839" y="3301159"/>
            <a:ext cx="2447844" cy="61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클린턴 대통령 리츠 간소화 법 제정 이후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90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년대 미국 리츠 시장 성장 가속화</a:t>
            </a:r>
            <a:endParaRPr kumimoji="1" lang="ko-Kore-KR" altLang="en-US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11274F-F53C-4D0A-702B-74BE612DFAD1}"/>
              </a:ext>
            </a:extLst>
          </p:cNvPr>
          <p:cNvSpPr txBox="1"/>
          <p:nvPr/>
        </p:nvSpPr>
        <p:spPr>
          <a:xfrm>
            <a:off x="2992737" y="4846426"/>
            <a:ext cx="2226184" cy="61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대통력직인수위원회는</a:t>
            </a:r>
            <a:endParaRPr kumimoji="1" lang="en-US" altLang="ko-Kore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 활성화를 국정과제로 선정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E70C73-20C1-3E7B-71CE-86E2C3CA6938}"/>
              </a:ext>
            </a:extLst>
          </p:cNvPr>
          <p:cNvSpPr txBox="1"/>
          <p:nvPr/>
        </p:nvSpPr>
        <p:spPr>
          <a:xfrm>
            <a:off x="2936051" y="2814586"/>
            <a:ext cx="22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'REIT Act’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법 제정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688BC7-3FED-5AF8-C271-B09ED11199ED}"/>
              </a:ext>
            </a:extLst>
          </p:cNvPr>
          <p:cNvSpPr txBox="1"/>
          <p:nvPr/>
        </p:nvSpPr>
        <p:spPr>
          <a:xfrm>
            <a:off x="5632638" y="2814586"/>
            <a:ext cx="22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 간소화 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법 제정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D5EEC8F-CE6A-93DA-2331-0CBF742838E8}"/>
              </a:ext>
            </a:extLst>
          </p:cNvPr>
          <p:cNvSpPr txBox="1"/>
          <p:nvPr/>
        </p:nvSpPr>
        <p:spPr>
          <a:xfrm>
            <a:off x="8260335" y="2814586"/>
            <a:ext cx="22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 개선법 제정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C88EDAD-39DB-3450-93AD-37B86A723BD7}"/>
              </a:ext>
            </a:extLst>
          </p:cNvPr>
          <p:cNvSpPr txBox="1"/>
          <p:nvPr/>
        </p:nvSpPr>
        <p:spPr>
          <a:xfrm>
            <a:off x="8064834" y="3271104"/>
            <a:ext cx="2546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부시 대통령의 리츠 개선법 서명</a:t>
            </a:r>
            <a:endParaRPr kumimoji="1" lang="en-US" altLang="ko-Kore-KR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ADE07B1-6DBB-F7CC-B840-1D4AE1B4D6AC}"/>
              </a:ext>
            </a:extLst>
          </p:cNvPr>
          <p:cNvSpPr txBox="1"/>
          <p:nvPr/>
        </p:nvSpPr>
        <p:spPr>
          <a:xfrm>
            <a:off x="8181336" y="3501510"/>
            <a:ext cx="2430280" cy="539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05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해외 투자자의 미국 상장리츠 매매 자유화</a:t>
            </a:r>
            <a:endParaRPr kumimoji="1" lang="en-US" altLang="ko-Kore-KR" sz="105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05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미국 상장리츠의 자격소실요건 완화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6FE091C-0577-CD3F-2017-DDC7F10272FC}"/>
              </a:ext>
            </a:extLst>
          </p:cNvPr>
          <p:cNvSpPr txBox="1"/>
          <p:nvPr/>
        </p:nvSpPr>
        <p:spPr>
          <a:xfrm>
            <a:off x="2936051" y="4356402"/>
            <a:ext cx="22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새정부 국정과제  선정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2482C32E-B71D-C5C8-4F61-EADAA21E0FAB}"/>
              </a:ext>
            </a:extLst>
          </p:cNvPr>
          <p:cNvSpPr txBox="1"/>
          <p:nvPr/>
        </p:nvSpPr>
        <p:spPr>
          <a:xfrm>
            <a:off x="5591694" y="4356402"/>
            <a:ext cx="22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국토부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금융위 개선 방안 발표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02087AB6-0148-A0BB-8F2A-6AC3074FF4BA}"/>
              </a:ext>
            </a:extLst>
          </p:cNvPr>
          <p:cNvSpPr txBox="1"/>
          <p:nvPr/>
        </p:nvSpPr>
        <p:spPr>
          <a:xfrm>
            <a:off x="8260335" y="4356402"/>
            <a:ext cx="22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 정부 차원 목표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4A790D5-167E-039C-753D-F3462BF7BC37}"/>
              </a:ext>
            </a:extLst>
          </p:cNvPr>
          <p:cNvSpPr txBox="1"/>
          <p:nvPr/>
        </p:nvSpPr>
        <p:spPr>
          <a:xfrm>
            <a:off x="5522839" y="4728266"/>
            <a:ext cx="2447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공모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 활성화를 위한 </a:t>
            </a:r>
            <a:b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2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리츠제도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개선방안</a:t>
            </a:r>
            <a:r>
              <a:rPr kumimoji="1" lang="en-US" altLang="ko-KR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kumimoji="1" lang="ko-KR" altLang="en-US" sz="12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발표</a:t>
            </a:r>
            <a:endParaRPr kumimoji="1" lang="ko-Kore-KR" altLang="en-US" sz="12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79734B1-8089-A436-A88F-729F3FEC1877}"/>
              </a:ext>
            </a:extLst>
          </p:cNvPr>
          <p:cNvSpPr txBox="1"/>
          <p:nvPr/>
        </p:nvSpPr>
        <p:spPr>
          <a:xfrm>
            <a:off x="5522838" y="5146829"/>
            <a:ext cx="2430280" cy="5289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05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리츠의 인가</a:t>
            </a:r>
            <a:r>
              <a:rPr kumimoji="1" lang="en-US" altLang="ko-Kore-KR" sz="105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05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등록 절차 관소화</a:t>
            </a:r>
            <a:endParaRPr kumimoji="1" lang="en-US" altLang="ko-Kore-KR" sz="105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05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 활성화를 위한 정책적 지원 확대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6ED91E21-E9FC-1F1A-6B63-5F77C5B8ED5A}"/>
              </a:ext>
            </a:extLst>
          </p:cNvPr>
          <p:cNvSpPr txBox="1"/>
          <p:nvPr/>
        </p:nvSpPr>
        <p:spPr>
          <a:xfrm>
            <a:off x="8247125" y="4846426"/>
            <a:ext cx="2226184" cy="65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3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2027</a:t>
            </a:r>
            <a:r>
              <a:rPr kumimoji="1" lang="ko-KR" altLang="en-US" sz="13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년까지 </a:t>
            </a:r>
            <a:endParaRPr kumimoji="1" lang="en-US" altLang="ko-KR" sz="13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BA9F8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3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kumimoji="1" lang="ko-KR" altLang="en-US" sz="13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 리츠 시가총액 </a:t>
            </a:r>
            <a:r>
              <a:rPr kumimoji="1" lang="en-US" altLang="ko-KR" sz="13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</a:t>
            </a:r>
            <a:r>
              <a:rPr kumimoji="1" lang="ko-KR" altLang="en-US" sz="13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조원 목표</a:t>
            </a:r>
            <a:r>
              <a:rPr kumimoji="1" lang="en-US" altLang="ko-KR" sz="13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endParaRPr kumimoji="1" lang="ko-Kore-KR" altLang="en-US" sz="13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BA9F8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36" name="Picture 2" descr="한국거래소 로고">
            <a:extLst>
              <a:ext uri="{FF2B5EF4-FFF2-40B4-BE49-F238E27FC236}">
                <a16:creationId xmlns:a16="http://schemas.microsoft.com/office/drawing/2014/main" id="{DC41B138-971F-DC2E-409E-854CFFD8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슬라이드 번호 개체 틀 6">
            <a:extLst>
              <a:ext uri="{FF2B5EF4-FFF2-40B4-BE49-F238E27FC236}">
                <a16:creationId xmlns:a16="http://schemas.microsoft.com/office/drawing/2014/main" id="{EF97EA6E-2384-EC58-88E0-D5744F427BF1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21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51E93F74-A682-A9B1-A976-7A6FFDB56144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39">
            <a:extLst>
              <a:ext uri="{FF2B5EF4-FFF2-40B4-BE49-F238E27FC236}">
                <a16:creationId xmlns:a16="http://schemas.microsoft.com/office/drawing/2014/main" id="{CBFCC470-30D1-5E4F-AC33-7C4E7ECFDA35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2FD40-2981-4C69-DA60-E83A4244B941}"/>
              </a:ext>
            </a:extLst>
          </p:cNvPr>
          <p:cNvSpPr txBox="1"/>
          <p:nvPr/>
        </p:nvSpPr>
        <p:spPr>
          <a:xfrm>
            <a:off x="350836" y="230637"/>
            <a:ext cx="409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Appendix</a:t>
            </a:r>
            <a:endParaRPr kumimoji="1" lang="en-US" altLang="ko-KR" sz="32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1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611030E-0C2B-77F6-1EA3-020D2F9B8BE7}"/>
              </a:ext>
            </a:extLst>
          </p:cNvPr>
          <p:cNvSpPr/>
          <p:nvPr/>
        </p:nvSpPr>
        <p:spPr>
          <a:xfrm>
            <a:off x="570343" y="3124364"/>
            <a:ext cx="5419282" cy="31705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3D92AF-8660-081F-E7A5-C05095CC7360}"/>
              </a:ext>
            </a:extLst>
          </p:cNvPr>
          <p:cNvSpPr/>
          <p:nvPr/>
        </p:nvSpPr>
        <p:spPr>
          <a:xfrm>
            <a:off x="570343" y="2763087"/>
            <a:ext cx="5419281" cy="361278"/>
          </a:xfrm>
          <a:prstGeom prst="rect">
            <a:avLst/>
          </a:prstGeom>
          <a:solidFill>
            <a:srgbClr val="3F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185C3-6721-4FA6-8671-862D0B725281}"/>
              </a:ext>
            </a:extLst>
          </p:cNvPr>
          <p:cNvSpPr txBox="1"/>
          <p:nvPr/>
        </p:nvSpPr>
        <p:spPr>
          <a:xfrm>
            <a:off x="2138735" y="2775980"/>
            <a:ext cx="22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코스피 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 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 리츠 주가 그래프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 descr="한국거래소 로고">
            <a:extLst>
              <a:ext uri="{FF2B5EF4-FFF2-40B4-BE49-F238E27FC236}">
                <a16:creationId xmlns:a16="http://schemas.microsoft.com/office/drawing/2014/main" id="{7942C28B-502B-FA48-5542-21CD44A6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6">
            <a:extLst>
              <a:ext uri="{FF2B5EF4-FFF2-40B4-BE49-F238E27FC236}">
                <a16:creationId xmlns:a16="http://schemas.microsoft.com/office/drawing/2014/main" id="{57997A18-668D-EA08-E21B-954DAA1470E9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22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슬라이드 번호 개체 틀 6">
            <a:extLst>
              <a:ext uri="{FF2B5EF4-FFF2-40B4-BE49-F238E27FC236}">
                <a16:creationId xmlns:a16="http://schemas.microsoft.com/office/drawing/2014/main" id="{AC6A313A-A24A-349B-834F-DF2382B3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909" y="909717"/>
            <a:ext cx="1633175" cy="365125"/>
          </a:xfrm>
        </p:spPr>
        <p:txBody>
          <a:bodyPr/>
          <a:lstStyle/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MARKET INSIGHT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833B131-136F-7E13-3672-2816B6AC0287}"/>
              </a:ext>
            </a:extLst>
          </p:cNvPr>
          <p:cNvSpPr txBox="1"/>
          <p:nvPr/>
        </p:nvSpPr>
        <p:spPr>
          <a:xfrm>
            <a:off x="348365" y="1234538"/>
            <a:ext cx="834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시장 확대에 따라 </a:t>
            </a:r>
            <a:r>
              <a:rPr kumimoji="1" lang="ko-KR" altLang="en-US" sz="2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</a:t>
            </a:r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단기적 </a:t>
            </a:r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변동성 증가가 예상됩니다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1BC57B4-62E7-85B0-AD79-24E1340F60A2}"/>
              </a:ext>
            </a:extLst>
          </p:cNvPr>
          <p:cNvSpPr txBox="1"/>
          <p:nvPr/>
        </p:nvSpPr>
        <p:spPr>
          <a:xfrm>
            <a:off x="348365" y="1674537"/>
            <a:ext cx="10211076" cy="841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상장리츠는 부동산을 기초자산으로 하여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주식 시장에 상장되어 있기 때문에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주식과 부동산의 특성을 모두 가지고 있음</a:t>
            </a:r>
            <a:endParaRPr kumimoji="1" lang="en-US" altLang="ko-Kore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258300" indent="-213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때문에  일반 주식과 동일하게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단기적인 시장수급에 따라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상장리츠 주가의 변동성이 나타난다는 특징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있음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더욱이 상장리츠 레버리지 상품이 많은 미국 시장을 살펴보면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 상장리츠에 비해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레버리지 상품은 그 변동성이 더욱 크게 나타남</a:t>
            </a:r>
            <a:endParaRPr kumimoji="1" lang="en-US" altLang="ko-Kore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/>
        </p:nvGraphicFramePr>
        <p:xfrm>
          <a:off x="603855" y="3222277"/>
          <a:ext cx="5251812" cy="303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SpPr/>
          <p:nvPr/>
        </p:nvSpPr>
        <p:spPr>
          <a:xfrm>
            <a:off x="1854470" y="3569240"/>
            <a:ext cx="812883" cy="2031844"/>
          </a:xfrm>
          <a:prstGeom prst="rect">
            <a:avLst/>
          </a:prstGeom>
          <a:solidFill>
            <a:schemeClr val="accent4">
              <a:lumMod val="60000"/>
              <a:lumOff val="40000"/>
              <a:alpha val="18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000000-0008-0000-0200-000005000000}"/>
              </a:ext>
            </a:extLst>
          </p:cNvPr>
          <p:cNvSpPr/>
          <p:nvPr/>
        </p:nvSpPr>
        <p:spPr>
          <a:xfrm>
            <a:off x="3340958" y="3569240"/>
            <a:ext cx="520865" cy="2031844"/>
          </a:xfrm>
          <a:prstGeom prst="rect">
            <a:avLst/>
          </a:prstGeom>
          <a:solidFill>
            <a:schemeClr val="accent4">
              <a:lumMod val="60000"/>
              <a:lumOff val="40000"/>
              <a:alpha val="18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9438C-EB74-7F81-3E3B-B22081D32BB9}"/>
              </a:ext>
            </a:extLst>
          </p:cNvPr>
          <p:cNvSpPr/>
          <p:nvPr/>
        </p:nvSpPr>
        <p:spPr>
          <a:xfrm>
            <a:off x="6230914" y="3124364"/>
            <a:ext cx="5419282" cy="31705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8A1E0F-17BF-D462-D58F-BCA97B8BDC92}"/>
              </a:ext>
            </a:extLst>
          </p:cNvPr>
          <p:cNvSpPr/>
          <p:nvPr/>
        </p:nvSpPr>
        <p:spPr>
          <a:xfrm>
            <a:off x="6230914" y="2763087"/>
            <a:ext cx="5419281" cy="361278"/>
          </a:xfrm>
          <a:prstGeom prst="rect">
            <a:avLst/>
          </a:prstGeom>
          <a:solidFill>
            <a:srgbClr val="3F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C9030-2199-04D0-09DC-EA89FB556C30}"/>
              </a:ext>
            </a:extLst>
          </p:cNvPr>
          <p:cNvSpPr txBox="1"/>
          <p:nvPr/>
        </p:nvSpPr>
        <p:spPr>
          <a:xfrm>
            <a:off x="7799306" y="2775980"/>
            <a:ext cx="222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미국 상장 리츠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레버리지 상품</a:t>
            </a:r>
            <a:endParaRPr kumimoji="1" lang="en-US" altLang="ko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/>
        </p:nvGraphicFramePr>
        <p:xfrm>
          <a:off x="6279619" y="3214952"/>
          <a:ext cx="5337101" cy="306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1176B7-8528-3B96-B5D8-D054258568FA}"/>
              </a:ext>
            </a:extLst>
          </p:cNvPr>
          <p:cNvSpPr/>
          <p:nvPr/>
        </p:nvSpPr>
        <p:spPr>
          <a:xfrm>
            <a:off x="6952034" y="4534083"/>
            <a:ext cx="644489" cy="1370239"/>
          </a:xfrm>
          <a:prstGeom prst="rect">
            <a:avLst/>
          </a:prstGeom>
          <a:solidFill>
            <a:schemeClr val="accent4">
              <a:lumMod val="60000"/>
              <a:lumOff val="40000"/>
              <a:alpha val="18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558A3A-0CDA-DCE0-DFF4-464AD454CA54}"/>
              </a:ext>
            </a:extLst>
          </p:cNvPr>
          <p:cNvSpPr/>
          <p:nvPr/>
        </p:nvSpPr>
        <p:spPr>
          <a:xfrm>
            <a:off x="8827912" y="3821376"/>
            <a:ext cx="525782" cy="2082946"/>
          </a:xfrm>
          <a:prstGeom prst="rect">
            <a:avLst/>
          </a:prstGeom>
          <a:solidFill>
            <a:schemeClr val="accent4">
              <a:lumMod val="60000"/>
              <a:lumOff val="40000"/>
              <a:alpha val="18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B02D803-A07C-BCFD-6BDF-F6C683627FBF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39">
            <a:extLst>
              <a:ext uri="{FF2B5EF4-FFF2-40B4-BE49-F238E27FC236}">
                <a16:creationId xmlns:a16="http://schemas.microsoft.com/office/drawing/2014/main" id="{A473DA67-97F6-5418-F718-EBA75FB66F4C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17A98-5652-346A-D2D8-E5038FB25FBC}"/>
              </a:ext>
            </a:extLst>
          </p:cNvPr>
          <p:cNvSpPr txBox="1"/>
          <p:nvPr/>
        </p:nvSpPr>
        <p:spPr>
          <a:xfrm>
            <a:off x="350836" y="230637"/>
            <a:ext cx="409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Appendix</a:t>
            </a:r>
            <a:endParaRPr kumimoji="1" lang="en-US" altLang="ko-KR" sz="32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9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5011C9B-CDC4-2887-94A4-050997FA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3" y="688482"/>
            <a:ext cx="4170739" cy="19091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08EA28-FC09-6D42-A588-7F70B1CC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5" y="2597623"/>
            <a:ext cx="2457450" cy="1752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EAE30F-DA44-E35B-0C26-C3F8E011C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92" y="4436963"/>
            <a:ext cx="2428875" cy="17621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B7C532F-2B86-669A-1AD1-641D7630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343" y="270417"/>
            <a:ext cx="2419350" cy="22002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8532BD-0846-AB37-5454-41DAD0CAB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343" y="2383652"/>
            <a:ext cx="2457450" cy="37242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71C066-6921-F437-91A1-E6F06EE47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1053" y="150039"/>
            <a:ext cx="2390775" cy="40957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576917-AC9C-D8BD-9885-779656889DD4}"/>
              </a:ext>
            </a:extLst>
          </p:cNvPr>
          <p:cNvSpPr txBox="1"/>
          <p:nvPr/>
        </p:nvSpPr>
        <p:spPr>
          <a:xfrm>
            <a:off x="8020670" y="4551988"/>
            <a:ext cx="2564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[</a:t>
            </a:r>
            <a:r>
              <a:rPr lang="ko-KR" altLang="en-US" sz="1000"/>
              <a:t>토픽 모델링보다 사전접근법이 나은 이유</a:t>
            </a:r>
            <a:r>
              <a:rPr lang="en-US" altLang="ko-KR" sz="1000"/>
              <a:t>]</a:t>
            </a:r>
            <a:endParaRPr lang="ko-KR" altLang="en-US" sz="1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E6D21D-F6BC-A141-8D5F-E4D17F313630}"/>
              </a:ext>
            </a:extLst>
          </p:cNvPr>
          <p:cNvSpPr txBox="1"/>
          <p:nvPr/>
        </p:nvSpPr>
        <p:spPr>
          <a:xfrm>
            <a:off x="509982" y="6285828"/>
            <a:ext cx="2564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[</a:t>
            </a:r>
            <a:r>
              <a:rPr lang="ko-KR" altLang="en-US" sz="1000"/>
              <a:t>한국은행에서 사용한 사전접근법</a:t>
            </a:r>
            <a:r>
              <a:rPr lang="en-US" altLang="ko-KR" sz="1000"/>
              <a:t>]</a:t>
            </a:r>
            <a:endParaRPr lang="ko-KR" altLang="en-US" sz="1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BCD257-5C23-B9E7-21A0-5A8851D5529B}"/>
              </a:ext>
            </a:extLst>
          </p:cNvPr>
          <p:cNvSpPr txBox="1"/>
          <p:nvPr/>
        </p:nvSpPr>
        <p:spPr>
          <a:xfrm>
            <a:off x="4404293" y="6237613"/>
            <a:ext cx="3058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[</a:t>
            </a:r>
            <a:r>
              <a:rPr lang="ko-KR" altLang="en-US" sz="1000"/>
              <a:t>사전접근법으로 산출한 뉴스텍스트지표 </a:t>
            </a:r>
            <a:r>
              <a:rPr lang="en-US" altLang="ko-KR" sz="1000"/>
              <a:t>R_t]</a:t>
            </a:r>
            <a:endParaRPr lang="ko-KR" altLang="en-US" sz="10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2105731-5320-B7F7-C66E-44AA78274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8853" y="128402"/>
            <a:ext cx="2362200" cy="3476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DCC09-3AAF-4B2E-1788-467AF65590FC}"/>
              </a:ext>
            </a:extLst>
          </p:cNvPr>
          <p:cNvSpPr txBox="1"/>
          <p:nvPr/>
        </p:nvSpPr>
        <p:spPr>
          <a:xfrm>
            <a:off x="350836" y="230637"/>
            <a:ext cx="409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Appendix</a:t>
            </a:r>
            <a:endParaRPr kumimoji="1" lang="en-US" altLang="ko-KR" sz="32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18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한국거래소 로고">
            <a:extLst>
              <a:ext uri="{FF2B5EF4-FFF2-40B4-BE49-F238E27FC236}">
                <a16:creationId xmlns:a16="http://schemas.microsoft.com/office/drawing/2014/main" id="{E7D5AD24-4B9C-DD94-0908-1AF89826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5136B767-3FD2-80DD-D987-69F56DF1A989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24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9C0C2C0-749E-C06F-C9A9-509E30C5EFA0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39">
            <a:extLst>
              <a:ext uri="{FF2B5EF4-FFF2-40B4-BE49-F238E27FC236}">
                <a16:creationId xmlns:a16="http://schemas.microsoft.com/office/drawing/2014/main" id="{0B9F1EEA-B76A-7CC6-9A49-18421BB501E6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7776E-5A2D-73AB-4173-05890FD5B98B}"/>
              </a:ext>
            </a:extLst>
          </p:cNvPr>
          <p:cNvSpPr txBox="1"/>
          <p:nvPr/>
        </p:nvSpPr>
        <p:spPr>
          <a:xfrm>
            <a:off x="350836" y="230637"/>
            <a:ext cx="409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Appendix</a:t>
            </a:r>
            <a:endParaRPr kumimoji="1" lang="en-US" altLang="ko-KR" sz="32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555516"/>
              </p:ext>
            </p:extLst>
          </p:nvPr>
        </p:nvGraphicFramePr>
        <p:xfrm>
          <a:off x="881658" y="879474"/>
          <a:ext cx="5637896" cy="5099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3">
            <a:extLst>
              <a:ext uri="{FF2B5EF4-FFF2-40B4-BE49-F238E27FC236}">
                <a16:creationId xmlns:a16="http://schemas.microsoft.com/office/drawing/2014/main" id="{00000000-0008-0000-0300-000004000000}"/>
              </a:ext>
            </a:extLst>
          </p:cNvPr>
          <p:cNvSpPr txBox="1"/>
          <p:nvPr/>
        </p:nvSpPr>
        <p:spPr>
          <a:xfrm>
            <a:off x="6519555" y="909281"/>
            <a:ext cx="5023262" cy="5031144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투자기간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~1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달간 진행</a:t>
            </a:r>
            <a:endParaRPr kumimoji="1" lang="ko-KR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eaLnBrk="1" latinLnBrk="0" hangingPunct="1"/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eaLnBrk="1" latinLnBrk="0" hangingPunct="1"/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매매방식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eaLnBrk="1" latinLnBrk="0" hangingPunct="1"/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매수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예측이 나온 날을 기준일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(D)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잡고 다음날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(D+1)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시초가에 매수</a:t>
            </a:r>
          </a:p>
          <a:p>
            <a:pPr rtl="0" eaLnBrk="1" latinLnBrk="0" hangingPunct="1"/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예측시점인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D+5 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영업일 종가에 매도 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eaLnBrk="1" latinLnBrk="0" hangingPunct="1"/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일주일 단위 매매로 매수에서 매도까지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영업일 소요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eaLnBrk="1" latinLnBrk="0" hangingPunct="1"/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상승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신호시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리츠 매수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하락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신호시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리츠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인버스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매수 가정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투자비중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투자금을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등분하여 매일 나오는 예측치에 대응해 투자 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원금은 일주일에 한 번 순환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(Ex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월요일 예측치에 대해서 다음날인 화요일 아침 시초가 매수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D+5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영업일인 다음주 월요일 종가 매도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반복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복리는 감안하지 않음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수익률 산정방식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인버스의 경우 발생한 수익률 절댓값으로 변환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(-   &gt;  +)</a:t>
            </a: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위의 방식을 거쳐 리츠 당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투자흐름이 발생 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투자흐름의 수익률을 평균하여 리츠 최종 투자 수익률을 계산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ko-KR" altLang="en-US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88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한국거래소 로고">
            <a:extLst>
              <a:ext uri="{FF2B5EF4-FFF2-40B4-BE49-F238E27FC236}">
                <a16:creationId xmlns:a16="http://schemas.microsoft.com/office/drawing/2014/main" id="{E7D5AD24-4B9C-DD94-0908-1AF89826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6">
            <a:extLst>
              <a:ext uri="{FF2B5EF4-FFF2-40B4-BE49-F238E27FC236}">
                <a16:creationId xmlns:a16="http://schemas.microsoft.com/office/drawing/2014/main" id="{5136B767-3FD2-80DD-D987-69F56DF1A989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25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9C0C2C0-749E-C06F-C9A9-509E30C5EFA0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39">
            <a:extLst>
              <a:ext uri="{FF2B5EF4-FFF2-40B4-BE49-F238E27FC236}">
                <a16:creationId xmlns:a16="http://schemas.microsoft.com/office/drawing/2014/main" id="{0B9F1EEA-B76A-7CC6-9A49-18421BB501E6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7776E-5A2D-73AB-4173-05890FD5B98B}"/>
              </a:ext>
            </a:extLst>
          </p:cNvPr>
          <p:cNvSpPr txBox="1"/>
          <p:nvPr/>
        </p:nvSpPr>
        <p:spPr>
          <a:xfrm>
            <a:off x="350836" y="230637"/>
            <a:ext cx="409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Appendix</a:t>
            </a:r>
            <a:endParaRPr kumimoji="1" lang="en-US" altLang="ko-KR" sz="32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GraphicFramePr>
            <a:graphicFrameLocks/>
          </p:cNvGraphicFramePr>
          <p:nvPr/>
        </p:nvGraphicFramePr>
        <p:xfrm>
          <a:off x="322262" y="989012"/>
          <a:ext cx="5753100" cy="4486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5">
            <a:extLst>
              <a:ext uri="{FF2B5EF4-FFF2-40B4-BE49-F238E27FC236}">
                <a16:creationId xmlns:a16="http://schemas.microsoft.com/office/drawing/2014/main" id="{00000000-0008-0000-0400-000006000000}"/>
              </a:ext>
            </a:extLst>
          </p:cNvPr>
          <p:cNvSpPr txBox="1"/>
          <p:nvPr/>
        </p:nvSpPr>
        <p:spPr>
          <a:xfrm>
            <a:off x="6202527" y="960437"/>
            <a:ext cx="5299075" cy="493712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투자기간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~1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달간 진행</a:t>
            </a:r>
            <a:endParaRPr kumimoji="1" lang="ko-KR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eaLnBrk="1" latinLnBrk="0" hangingPunct="1"/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eaLnBrk="1" latinLnBrk="0" hangingPunct="1"/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매매방식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eaLnBrk="1" latinLnBrk="0" hangingPunct="1"/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매수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상승 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예측이 나온 날을 기준일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(D)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잡고 다음날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(D+1)</a:t>
            </a: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시초가에 매수</a:t>
            </a:r>
          </a:p>
          <a:p>
            <a:pPr rtl="0" eaLnBrk="1" latinLnBrk="0" hangingPunct="1"/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일주일 단위 매매로 매수에서 매도까지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영업일 소요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rtl="0" eaLnBrk="1" latinLnBrk="0" hangingPunct="1"/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상승 신호시에만 매수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(Ex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월요일 예측치에 대해서 다음날인 화요일 아침 시초가 매수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D+5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영업일인 다음주 월요일 종가 매도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수익률 산정방식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시행에 대해서 평균을 계산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A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리츠에서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동안 상승예측이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발생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 각각 매수에 대한 수익률 발생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수익률을 평균하여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리츠의 수익률 계산 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롱숏에서는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한달내내 연속적인 매매흐름이라면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롱온리에서는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상승예측이 발생할 때만 매수로 대응함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횟수가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랜덤하여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투자원금은 사전에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배분할수없어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개별적인 시행에 대한 수익률로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성과평가함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해당기간의 주가 상승률을 벤치마크로 둠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7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81EE0-94BA-53BF-676D-A1CAF53F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909" y="909717"/>
            <a:ext cx="2051523" cy="365125"/>
          </a:xfrm>
        </p:spPr>
        <p:txBody>
          <a:bodyPr/>
          <a:lstStyle/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MARKET PROBLEM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26" name="Picture 2" descr="한국거래소 로고">
            <a:extLst>
              <a:ext uri="{FF2B5EF4-FFF2-40B4-BE49-F238E27FC236}">
                <a16:creationId xmlns:a16="http://schemas.microsoft.com/office/drawing/2014/main" id="{7942C28B-502B-FA48-5542-21CD44A6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A50FC-9BFC-F2CB-C8B0-F15EA3615B59}"/>
              </a:ext>
            </a:extLst>
          </p:cNvPr>
          <p:cNvSpPr txBox="1"/>
          <p:nvPr/>
        </p:nvSpPr>
        <p:spPr>
          <a:xfrm>
            <a:off x="348365" y="1234538"/>
            <a:ext cx="1074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성장하는 리츠시장</a:t>
            </a:r>
            <a:r>
              <a:rPr kumimoji="1" lang="en-US" altLang="ko-Kore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기존 정보 서비스는 그 변동성을 설명하는 데 한계가 있습니다</a:t>
            </a:r>
            <a:r>
              <a:rPr kumimoji="1" lang="en-US" altLang="ko-Kore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9767A-17D2-B451-74AE-9C285223C061}"/>
              </a:ext>
            </a:extLst>
          </p:cNvPr>
          <p:cNvSpPr txBox="1"/>
          <p:nvPr/>
        </p:nvSpPr>
        <p:spPr>
          <a:xfrm>
            <a:off x="348365" y="1648438"/>
            <a:ext cx="9260091" cy="770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 시장은 지난 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간 약 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 이상 증가함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주식 특성도 함께 가지고 있는 상장리츠 투자 시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기존 부동산 지표를 중심으로 볼 경우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단기 변동성이 급증할 때 적절히 대응할 수 없음</a:t>
            </a:r>
            <a:endParaRPr kumimoji="1" lang="en-US" altLang="ko-Kore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왜냐하면 부동산 데이터는 발표 주기가 월단위일 뿐 더러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전월에 대한 데이터이기 때문에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시의성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떨어짐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슬라이드 번호 개체 틀 6">
            <a:extLst>
              <a:ext uri="{FF2B5EF4-FFF2-40B4-BE49-F238E27FC236}">
                <a16:creationId xmlns:a16="http://schemas.microsoft.com/office/drawing/2014/main" id="{57997A18-668D-EA08-E21B-954DAA1470E9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3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7F1FC5F-1B7B-D47E-26B9-6AC6BEE871E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39">
            <a:extLst>
              <a:ext uri="{FF2B5EF4-FFF2-40B4-BE49-F238E27FC236}">
                <a16:creationId xmlns:a16="http://schemas.microsoft.com/office/drawing/2014/main" id="{FFA9296F-E4A4-C60F-B03D-FEF6CE840E73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CECA31-6B57-37E4-EF66-9B2FC85E1DB3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8A354-6BA6-C74F-3706-0E5FF3C1D93D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0E1695-9EBC-011B-E8CE-4B2F7334A035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FEFD69-182D-88CE-8CF2-142954CE9E10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06E63E4-4323-9D1B-0E5C-8F3CFD37AD5B}"/>
              </a:ext>
            </a:extLst>
          </p:cNvPr>
          <p:cNvGraphicFramePr>
            <a:graphicFrameLocks noGrp="1"/>
          </p:cNvGraphicFramePr>
          <p:nvPr/>
        </p:nvGraphicFramePr>
        <p:xfrm>
          <a:off x="1003557" y="3238829"/>
          <a:ext cx="5590934" cy="227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138">
                  <a:extLst>
                    <a:ext uri="{9D8B030D-6E8A-4147-A177-3AD203B41FA5}">
                      <a16:colId xmlns:a16="http://schemas.microsoft.com/office/drawing/2014/main" val="1769252481"/>
                    </a:ext>
                  </a:extLst>
                </a:gridCol>
                <a:gridCol w="2143898">
                  <a:extLst>
                    <a:ext uri="{9D8B030D-6E8A-4147-A177-3AD203B41FA5}">
                      <a16:colId xmlns:a16="http://schemas.microsoft.com/office/drawing/2014/main" val="3151755633"/>
                    </a:ext>
                  </a:extLst>
                </a:gridCol>
                <a:gridCol w="2143898">
                  <a:extLst>
                    <a:ext uri="{9D8B030D-6E8A-4147-A177-3AD203B41FA5}">
                      <a16:colId xmlns:a16="http://schemas.microsoft.com/office/drawing/2014/main" val="964315125"/>
                    </a:ext>
                  </a:extLst>
                </a:gridCol>
              </a:tblGrid>
              <a:tr h="447495">
                <a:tc>
                  <a:txBody>
                    <a:bodyPr/>
                    <a:lstStyle/>
                    <a:p>
                      <a:pPr algn="ctr"/>
                      <a:endParaRPr kumimoji="1" lang="ko-Kore-KR" altLang="en-US" sz="1400" b="0" i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국토부 리츠정보시스템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4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한국리츠협회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182745"/>
                  </a:ext>
                </a:extLst>
              </a:tr>
              <a:tr h="1176229"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200" b="0" i="0" kern="1200" dirty="0">
                          <a:solidFill>
                            <a:srgbClr val="3F516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제공 정보</a:t>
                      </a:r>
                      <a:endParaRPr kumimoji="1" lang="en-US" altLang="ko-Kore-KR" sz="1200" b="0" i="0" kern="1200" dirty="0">
                        <a:solidFill>
                          <a:srgbClr val="3F516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ko-Kore-KR" altLang="en-US" sz="12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ko-Kore-KR" altLang="en-US" sz="12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73310"/>
                  </a:ext>
                </a:extLst>
              </a:tr>
              <a:tr h="653484"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200" b="0" i="0" kern="1200" dirty="0">
                          <a:solidFill>
                            <a:srgbClr val="3F516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제공 주기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" sz="12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월단위</a:t>
                      </a:r>
                      <a:r>
                        <a:rPr kumimoji="1" lang="en-US" altLang="ko-KR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kumimoji="1" lang="ko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분기단위</a:t>
                      </a:r>
                      <a:endParaRPr kumimoji="1" lang="en" sz="12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2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분기 단위</a:t>
                      </a: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8419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CA33A-3D6E-E86B-6B55-E3673B95F65E}"/>
              </a:ext>
            </a:extLst>
          </p:cNvPr>
          <p:cNvSpPr txBox="1"/>
          <p:nvPr/>
        </p:nvSpPr>
        <p:spPr>
          <a:xfrm>
            <a:off x="2592194" y="2754649"/>
            <a:ext cx="2413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ko-Kore-KR" altLang="en-US" sz="16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리츠 관련 정보시스템 현황</a:t>
            </a:r>
            <a:r>
              <a:rPr kumimoji="1" lang="en-US" altLang="ko-Kore-KR" sz="16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ko-Kore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8802B-CC0C-EBF5-50FE-90ED0499F6D1}"/>
              </a:ext>
            </a:extLst>
          </p:cNvPr>
          <p:cNvSpPr txBox="1"/>
          <p:nvPr/>
        </p:nvSpPr>
        <p:spPr>
          <a:xfrm>
            <a:off x="2417284" y="3785106"/>
            <a:ext cx="2259945" cy="9952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리츠별 재무재표</a:t>
            </a:r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정보</a:t>
            </a:r>
            <a:endParaRPr kumimoji="1" lang="en-US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투자부동산 기초 정보</a:t>
            </a:r>
            <a:endParaRPr kumimoji="1" lang="en-US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리츠별 투자보고서</a:t>
            </a:r>
            <a:endParaRPr kumimoji="1" lang="en-US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자산 유형별 시장규모 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F89BB-488D-5311-E2AD-55DEDB99D450}"/>
              </a:ext>
            </a:extLst>
          </p:cNvPr>
          <p:cNvSpPr txBox="1"/>
          <p:nvPr/>
        </p:nvSpPr>
        <p:spPr>
          <a:xfrm>
            <a:off x="4678472" y="4029190"/>
            <a:ext cx="1941512" cy="5335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상장리츠 기초 정보</a:t>
            </a:r>
            <a:endParaRPr kumimoji="1" lang="en-US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상장리츠 부동산 리포트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B8D377-39E5-B0B2-F01C-E6D5337B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0986" y="3876951"/>
            <a:ext cx="288903" cy="4681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F3F862-6264-2956-213F-427667027A0C}"/>
              </a:ext>
            </a:extLst>
          </p:cNvPr>
          <p:cNvSpPr txBox="1"/>
          <p:nvPr/>
        </p:nvSpPr>
        <p:spPr>
          <a:xfrm>
            <a:off x="7806121" y="2754649"/>
            <a:ext cx="2413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ko-Kore-KR" altLang="en-US" sz="16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 투자 시 문제점 </a:t>
            </a:r>
            <a:r>
              <a:rPr kumimoji="1" lang="en-US" altLang="ko-Kore-KR" sz="16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ko-Kore-KR" altLang="en-US" sz="1600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2898F212-39DB-3E8A-6082-12E54D26DDCB}"/>
              </a:ext>
            </a:extLst>
          </p:cNvPr>
          <p:cNvSpPr/>
          <p:nvPr/>
        </p:nvSpPr>
        <p:spPr>
          <a:xfrm>
            <a:off x="7603919" y="3237085"/>
            <a:ext cx="2818062" cy="541572"/>
          </a:xfrm>
          <a:prstGeom prst="roundRect">
            <a:avLst>
              <a:gd name="adj" fmla="val 31836"/>
            </a:avLst>
          </a:prstGeom>
          <a:noFill/>
          <a:ln>
            <a:solidFill>
              <a:srgbClr val="3F5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83A893-48FA-2E3E-7036-870C7C2593DF}"/>
              </a:ext>
            </a:extLst>
          </p:cNvPr>
          <p:cNvSpPr txBox="1"/>
          <p:nvPr/>
        </p:nvSpPr>
        <p:spPr>
          <a:xfrm>
            <a:off x="7603919" y="3266539"/>
            <a:ext cx="2818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제공되는 정보시스템은</a:t>
            </a:r>
            <a:endParaRPr kumimoji="1" lang="en-US" altLang="ko-Kore-KR" sz="12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ore-KR" altLang="en-US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상장리츠의 기초자산인 </a:t>
            </a:r>
            <a:r>
              <a:rPr kumimoji="1" lang="en-US" altLang="ko-Kore-KR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kumimoji="1" lang="ko-Kore-KR" altLang="en-US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</a:t>
            </a:r>
            <a:r>
              <a:rPr kumimoji="1" lang="en-US" altLang="ko-Kore-KR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kumimoji="1" lang="ko-Kore-KR" altLang="en-US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중심</a:t>
            </a:r>
            <a:endParaRPr lang="ko-Kore-KR" altLang="en-US" sz="1200" dirty="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B891B774-EC9F-7648-2E4C-33AB7CF0C2AE}"/>
              </a:ext>
            </a:extLst>
          </p:cNvPr>
          <p:cNvSpPr/>
          <p:nvPr/>
        </p:nvSpPr>
        <p:spPr>
          <a:xfrm>
            <a:off x="7603919" y="4502793"/>
            <a:ext cx="2818062" cy="541572"/>
          </a:xfrm>
          <a:prstGeom prst="roundRect">
            <a:avLst>
              <a:gd name="adj" fmla="val 31836"/>
            </a:avLst>
          </a:prstGeom>
          <a:solidFill>
            <a:srgbClr val="D6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9D4110-AC43-4F3D-33D1-42212C90989A}"/>
              </a:ext>
            </a:extLst>
          </p:cNvPr>
          <p:cNvSpPr txBox="1"/>
          <p:nvPr/>
        </p:nvSpPr>
        <p:spPr>
          <a:xfrm>
            <a:off x="7603919" y="4546102"/>
            <a:ext cx="2818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 정보의 시의성 부족으로</a:t>
            </a:r>
            <a:endParaRPr kumimoji="1" lang="en-US" altLang="ko-Kore-KR" sz="12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ore-KR" altLang="en-US" sz="12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단기변동성 대응 어려움</a:t>
            </a:r>
            <a:endParaRPr lang="ko-Kore-KR" altLang="en-US" sz="12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8811381-93ED-86C0-4639-9BDB8ABDF2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74000"/>
          </a:blip>
          <a:stretch>
            <a:fillRect/>
          </a:stretch>
        </p:blipFill>
        <p:spPr>
          <a:xfrm rot="5400000">
            <a:off x="8880986" y="5165424"/>
            <a:ext cx="288903" cy="46812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75C67D9-58D8-FDD8-26BF-1EE253A5E588}"/>
              </a:ext>
            </a:extLst>
          </p:cNvPr>
          <p:cNvSpPr txBox="1"/>
          <p:nvPr/>
        </p:nvSpPr>
        <p:spPr>
          <a:xfrm>
            <a:off x="6928409" y="5654463"/>
            <a:ext cx="416908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763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자산인 부동산 특성과 함께</a:t>
            </a:r>
            <a:endParaRPr kumimoji="1" lang="en-US" altLang="ko-Kore-KR" sz="1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BA9F8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주식의 단기 변동성을 함께 반영한 정보시스템의 필요성 대두</a:t>
            </a:r>
            <a:endParaRPr lang="ko-Kore-KR" altLang="en-US" sz="1400" dirty="0">
              <a:solidFill>
                <a:srgbClr val="BA9F8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0A54A0-5171-2949-155E-BB0E31455D6F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9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1FEB52C-9F66-DA88-FC0D-8998F705E03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9">
            <a:extLst>
              <a:ext uri="{FF2B5EF4-FFF2-40B4-BE49-F238E27FC236}">
                <a16:creationId xmlns:a16="http://schemas.microsoft.com/office/drawing/2014/main" id="{23C9491D-A4A6-7DAF-C12F-902BDF929D11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6" name="Picture 2" descr="한국거래소 로고">
            <a:extLst>
              <a:ext uri="{FF2B5EF4-FFF2-40B4-BE49-F238E27FC236}">
                <a16:creationId xmlns:a16="http://schemas.microsoft.com/office/drawing/2014/main" id="{D43C95AD-BBD4-7CAC-C316-68B00C2E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슬라이드 번호 개체 틀 6">
            <a:extLst>
              <a:ext uri="{FF2B5EF4-FFF2-40B4-BE49-F238E27FC236}">
                <a16:creationId xmlns:a16="http://schemas.microsoft.com/office/drawing/2014/main" id="{A801AB25-1E81-9EDB-8767-658D2C86D517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4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슬라이드 번호 개체 틀 6">
            <a:extLst>
              <a:ext uri="{FF2B5EF4-FFF2-40B4-BE49-F238E27FC236}">
                <a16:creationId xmlns:a16="http://schemas.microsoft.com/office/drawing/2014/main" id="{680E1924-2D01-F7C3-B6F2-8B2B84B48216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3492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SOLUTION &amp; IDEA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34AE6-4F60-22A8-E702-13DB4FDC32D2}"/>
              </a:ext>
            </a:extLst>
          </p:cNvPr>
          <p:cNvSpPr txBox="1"/>
          <p:nvPr/>
        </p:nvSpPr>
        <p:spPr>
          <a:xfrm>
            <a:off x="348366" y="1234538"/>
            <a:ext cx="949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문제해결을 위한 아이디어 도출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7C270216-DA19-427D-F560-CB47EA7751E8}"/>
              </a:ext>
            </a:extLst>
          </p:cNvPr>
          <p:cNvSpPr/>
          <p:nvPr/>
        </p:nvSpPr>
        <p:spPr>
          <a:xfrm>
            <a:off x="975991" y="2558688"/>
            <a:ext cx="2877552" cy="7676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514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7847B9AE-686F-D22E-F691-FB774D74E0A1}"/>
              </a:ext>
            </a:extLst>
          </p:cNvPr>
          <p:cNvSpPr/>
          <p:nvPr/>
        </p:nvSpPr>
        <p:spPr>
          <a:xfrm>
            <a:off x="975991" y="3727088"/>
            <a:ext cx="2877552" cy="7676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514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AECBFDEA-CF71-F664-F2EB-75255D51C2FF}"/>
              </a:ext>
            </a:extLst>
          </p:cNvPr>
          <p:cNvSpPr/>
          <p:nvPr/>
        </p:nvSpPr>
        <p:spPr>
          <a:xfrm>
            <a:off x="975991" y="4895488"/>
            <a:ext cx="2877552" cy="7676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514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41057079-DCAC-B853-2840-D737F3E4273C}"/>
              </a:ext>
            </a:extLst>
          </p:cNvPr>
          <p:cNvSpPr/>
          <p:nvPr/>
        </p:nvSpPr>
        <p:spPr>
          <a:xfrm>
            <a:off x="3401233" y="2529987"/>
            <a:ext cx="2351182" cy="825047"/>
          </a:xfrm>
          <a:prstGeom prst="roundRect">
            <a:avLst>
              <a:gd name="adj" fmla="val 50000"/>
            </a:avLst>
          </a:prstGeom>
          <a:solidFill>
            <a:srgbClr val="3F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FE2F0D73-FEB3-F214-CC16-134E25F0C02A}"/>
              </a:ext>
            </a:extLst>
          </p:cNvPr>
          <p:cNvSpPr/>
          <p:nvPr/>
        </p:nvSpPr>
        <p:spPr>
          <a:xfrm>
            <a:off x="3401233" y="3698387"/>
            <a:ext cx="2351182" cy="825047"/>
          </a:xfrm>
          <a:prstGeom prst="roundRect">
            <a:avLst>
              <a:gd name="adj" fmla="val 50000"/>
            </a:avLst>
          </a:prstGeom>
          <a:solidFill>
            <a:srgbClr val="3F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2BC021CD-8F3C-401F-A413-D4A5088117F6}"/>
              </a:ext>
            </a:extLst>
          </p:cNvPr>
          <p:cNvSpPr/>
          <p:nvPr/>
        </p:nvSpPr>
        <p:spPr>
          <a:xfrm>
            <a:off x="3401233" y="4866787"/>
            <a:ext cx="2351182" cy="825047"/>
          </a:xfrm>
          <a:prstGeom prst="roundRect">
            <a:avLst>
              <a:gd name="adj" fmla="val 50000"/>
            </a:avLst>
          </a:prstGeom>
          <a:solidFill>
            <a:srgbClr val="3F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F70FE98-C22E-9528-4600-18E362120010}"/>
              </a:ext>
            </a:extLst>
          </p:cNvPr>
          <p:cNvSpPr/>
          <p:nvPr/>
        </p:nvSpPr>
        <p:spPr>
          <a:xfrm>
            <a:off x="7448373" y="2529987"/>
            <a:ext cx="3489827" cy="825047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612CE809-2F52-D261-B8C8-65A6BA4843B1}"/>
              </a:ext>
            </a:extLst>
          </p:cNvPr>
          <p:cNvSpPr/>
          <p:nvPr/>
        </p:nvSpPr>
        <p:spPr>
          <a:xfrm>
            <a:off x="7448373" y="3698387"/>
            <a:ext cx="3489827" cy="825047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7D6ED6B-36E1-816E-9A55-5C7C0C080918}"/>
              </a:ext>
            </a:extLst>
          </p:cNvPr>
          <p:cNvSpPr/>
          <p:nvPr/>
        </p:nvSpPr>
        <p:spPr>
          <a:xfrm>
            <a:off x="7448373" y="4866787"/>
            <a:ext cx="3489827" cy="825047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99E35A2-6697-DECB-0BB1-ADE4FAD91EF7}"/>
              </a:ext>
            </a:extLst>
          </p:cNvPr>
          <p:cNvGrpSpPr/>
          <p:nvPr/>
        </p:nvGrpSpPr>
        <p:grpSpPr>
          <a:xfrm>
            <a:off x="6362061" y="2827160"/>
            <a:ext cx="343309" cy="230701"/>
            <a:chOff x="6327644" y="2871751"/>
            <a:chExt cx="343309" cy="230701"/>
          </a:xfrm>
        </p:grpSpPr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EC5A9F90-1AF5-8B31-A1E1-8A5B6AF68A8C}"/>
                </a:ext>
              </a:extLst>
            </p:cNvPr>
            <p:cNvSpPr/>
            <p:nvPr/>
          </p:nvSpPr>
          <p:spPr>
            <a:xfrm rot="13500000">
              <a:off x="6440252" y="2871751"/>
              <a:ext cx="230701" cy="230701"/>
            </a:xfrm>
            <a:prstGeom prst="corner">
              <a:avLst>
                <a:gd name="adj1" fmla="val 12892"/>
                <a:gd name="adj2" fmla="val 11634"/>
              </a:avLst>
            </a:prstGeom>
            <a:solidFill>
              <a:srgbClr val="BA9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3" name="L 도형 52">
              <a:extLst>
                <a:ext uri="{FF2B5EF4-FFF2-40B4-BE49-F238E27FC236}">
                  <a16:creationId xmlns:a16="http://schemas.microsoft.com/office/drawing/2014/main" id="{F662DB33-B569-CBCE-9EFE-489CF963BFBF}"/>
                </a:ext>
              </a:extLst>
            </p:cNvPr>
            <p:cNvSpPr/>
            <p:nvPr/>
          </p:nvSpPr>
          <p:spPr>
            <a:xfrm rot="13500000">
              <a:off x="6327644" y="2871751"/>
              <a:ext cx="230701" cy="230701"/>
            </a:xfrm>
            <a:prstGeom prst="corner">
              <a:avLst>
                <a:gd name="adj1" fmla="val 12892"/>
                <a:gd name="adj2" fmla="val 11634"/>
              </a:avLst>
            </a:prstGeom>
            <a:solidFill>
              <a:srgbClr val="BA9F8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8C07B2F-C758-F4FA-EBA7-46DCB3689F3A}"/>
              </a:ext>
            </a:extLst>
          </p:cNvPr>
          <p:cNvGrpSpPr/>
          <p:nvPr/>
        </p:nvGrpSpPr>
        <p:grpSpPr>
          <a:xfrm>
            <a:off x="6362061" y="3995560"/>
            <a:ext cx="343309" cy="230701"/>
            <a:chOff x="6327644" y="2871751"/>
            <a:chExt cx="343309" cy="230701"/>
          </a:xfrm>
        </p:grpSpPr>
        <p:sp>
          <p:nvSpPr>
            <p:cNvPr id="56" name="L 도형 55">
              <a:extLst>
                <a:ext uri="{FF2B5EF4-FFF2-40B4-BE49-F238E27FC236}">
                  <a16:creationId xmlns:a16="http://schemas.microsoft.com/office/drawing/2014/main" id="{3D86A65F-222F-5C5A-7B00-DC50B71FFF8B}"/>
                </a:ext>
              </a:extLst>
            </p:cNvPr>
            <p:cNvSpPr/>
            <p:nvPr/>
          </p:nvSpPr>
          <p:spPr>
            <a:xfrm rot="13500000">
              <a:off x="6440252" y="2871751"/>
              <a:ext cx="230701" cy="230701"/>
            </a:xfrm>
            <a:prstGeom prst="corner">
              <a:avLst>
                <a:gd name="adj1" fmla="val 12892"/>
                <a:gd name="adj2" fmla="val 11634"/>
              </a:avLst>
            </a:prstGeom>
            <a:solidFill>
              <a:srgbClr val="BA9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L 도형 56">
              <a:extLst>
                <a:ext uri="{FF2B5EF4-FFF2-40B4-BE49-F238E27FC236}">
                  <a16:creationId xmlns:a16="http://schemas.microsoft.com/office/drawing/2014/main" id="{90C73F09-DE88-E612-C755-CA89DCF187EF}"/>
                </a:ext>
              </a:extLst>
            </p:cNvPr>
            <p:cNvSpPr/>
            <p:nvPr/>
          </p:nvSpPr>
          <p:spPr>
            <a:xfrm rot="13500000">
              <a:off x="6327644" y="2871751"/>
              <a:ext cx="230701" cy="230701"/>
            </a:xfrm>
            <a:prstGeom prst="corner">
              <a:avLst>
                <a:gd name="adj1" fmla="val 12892"/>
                <a:gd name="adj2" fmla="val 11634"/>
              </a:avLst>
            </a:prstGeom>
            <a:solidFill>
              <a:srgbClr val="BA9F8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F8C9F12-F372-72B7-B1AA-C8EC81F3A9A6}"/>
              </a:ext>
            </a:extLst>
          </p:cNvPr>
          <p:cNvGrpSpPr/>
          <p:nvPr/>
        </p:nvGrpSpPr>
        <p:grpSpPr>
          <a:xfrm>
            <a:off x="6362061" y="5163960"/>
            <a:ext cx="343309" cy="230701"/>
            <a:chOff x="6327644" y="2871751"/>
            <a:chExt cx="343309" cy="230701"/>
          </a:xfrm>
        </p:grpSpPr>
        <p:sp>
          <p:nvSpPr>
            <p:cNvPr id="59" name="L 도형 58">
              <a:extLst>
                <a:ext uri="{FF2B5EF4-FFF2-40B4-BE49-F238E27FC236}">
                  <a16:creationId xmlns:a16="http://schemas.microsoft.com/office/drawing/2014/main" id="{D2034026-928C-45EE-0438-D57ABC8594C8}"/>
                </a:ext>
              </a:extLst>
            </p:cNvPr>
            <p:cNvSpPr/>
            <p:nvPr/>
          </p:nvSpPr>
          <p:spPr>
            <a:xfrm rot="13500000">
              <a:off x="6440252" y="2871751"/>
              <a:ext cx="230701" cy="230701"/>
            </a:xfrm>
            <a:prstGeom prst="corner">
              <a:avLst>
                <a:gd name="adj1" fmla="val 12892"/>
                <a:gd name="adj2" fmla="val 11634"/>
              </a:avLst>
            </a:prstGeom>
            <a:solidFill>
              <a:srgbClr val="BA9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L 도형 59">
              <a:extLst>
                <a:ext uri="{FF2B5EF4-FFF2-40B4-BE49-F238E27FC236}">
                  <a16:creationId xmlns:a16="http://schemas.microsoft.com/office/drawing/2014/main" id="{4E53B4C8-F7C2-7AED-C2E1-68FE74D927CF}"/>
                </a:ext>
              </a:extLst>
            </p:cNvPr>
            <p:cNvSpPr/>
            <p:nvPr/>
          </p:nvSpPr>
          <p:spPr>
            <a:xfrm rot="13500000">
              <a:off x="6327644" y="2871751"/>
              <a:ext cx="230701" cy="230701"/>
            </a:xfrm>
            <a:prstGeom prst="corner">
              <a:avLst>
                <a:gd name="adj1" fmla="val 12892"/>
                <a:gd name="adj2" fmla="val 11634"/>
              </a:avLst>
            </a:prstGeom>
            <a:solidFill>
              <a:srgbClr val="BA9F8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B722356-FAB2-61BC-5D7C-E52BC569B470}"/>
              </a:ext>
            </a:extLst>
          </p:cNvPr>
          <p:cNvSpPr txBox="1"/>
          <p:nvPr/>
        </p:nvSpPr>
        <p:spPr>
          <a:xfrm>
            <a:off x="1277148" y="2110406"/>
            <a:ext cx="950581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70" dirty="0">
                <a:solidFill>
                  <a:schemeClr val="bg1">
                    <a:lumMod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PROBLEM</a:t>
            </a:r>
            <a:endParaRPr kumimoji="1" lang="ko-KR" altLang="en-US" sz="1400" b="1" spc="-70" dirty="0">
              <a:solidFill>
                <a:schemeClr val="bg1">
                  <a:lumMod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D0D84B-FE99-DAAB-39F7-D969D7621F3F}"/>
              </a:ext>
            </a:extLst>
          </p:cNvPr>
          <p:cNvSpPr txBox="1"/>
          <p:nvPr/>
        </p:nvSpPr>
        <p:spPr>
          <a:xfrm>
            <a:off x="3667422" y="2096959"/>
            <a:ext cx="1004121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70" dirty="0">
                <a:solidFill>
                  <a:srgbClr val="25417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SOLUTION</a:t>
            </a:r>
            <a:endParaRPr kumimoji="1" lang="ko-KR" altLang="en-US" sz="1400" b="1" spc="-70" dirty="0">
              <a:solidFill>
                <a:srgbClr val="25417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D056ED-91AA-0530-8AC7-13FBBFBEAD50}"/>
              </a:ext>
            </a:extLst>
          </p:cNvPr>
          <p:cNvSpPr txBox="1"/>
          <p:nvPr/>
        </p:nvSpPr>
        <p:spPr>
          <a:xfrm>
            <a:off x="7691867" y="2096959"/>
            <a:ext cx="1253548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70" dirty="0">
                <a:solidFill>
                  <a:srgbClr val="BA9F87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SERVICE IDEA</a:t>
            </a:r>
            <a:endParaRPr kumimoji="1" lang="ko-KR" altLang="en-US" sz="1400" b="1" spc="-70" dirty="0">
              <a:solidFill>
                <a:srgbClr val="BA9F87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2FDE676-54A4-D7E5-242D-C6CB45BAF270}"/>
              </a:ext>
            </a:extLst>
          </p:cNvPr>
          <p:cNvSpPr txBox="1"/>
          <p:nvPr/>
        </p:nvSpPr>
        <p:spPr>
          <a:xfrm>
            <a:off x="1259739" y="2680900"/>
            <a:ext cx="2141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 정보 중심의</a:t>
            </a:r>
            <a:b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현재 상장리츠 정보 시스템</a:t>
            </a:r>
            <a:endParaRPr lang="ko-Kore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306A75-85AE-9C2F-DB45-B1D1D73E40A6}"/>
              </a:ext>
            </a:extLst>
          </p:cNvPr>
          <p:cNvSpPr txBox="1"/>
          <p:nvPr/>
        </p:nvSpPr>
        <p:spPr>
          <a:xfrm>
            <a:off x="3517442" y="2667453"/>
            <a:ext cx="2141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부동산과 주식의 특성을</a:t>
            </a:r>
            <a:b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 결합한 정보시스템 제공</a:t>
            </a:r>
            <a:endParaRPr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C100D0-84A6-019F-A0D3-84471ED72C3A}"/>
              </a:ext>
            </a:extLst>
          </p:cNvPr>
          <p:cNvSpPr txBox="1"/>
          <p:nvPr/>
        </p:nvSpPr>
        <p:spPr>
          <a:xfrm>
            <a:off x="1160073" y="3864241"/>
            <a:ext cx="2329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지난 달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지난 분기 등</a:t>
            </a:r>
            <a:b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시의성이 떨어지는 부동산 정보</a:t>
            </a:r>
            <a:endParaRPr lang="ko-Kore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6043DB-BE35-0C33-B785-A19FD1C74CBB}"/>
              </a:ext>
            </a:extLst>
          </p:cNvPr>
          <p:cNvSpPr txBox="1"/>
          <p:nvPr/>
        </p:nvSpPr>
        <p:spPr>
          <a:xfrm>
            <a:off x="3517442" y="3850794"/>
            <a:ext cx="2141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적시에 부동산 정보를</a:t>
            </a:r>
            <a:b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측정할 수 있는 데이터 제공</a:t>
            </a:r>
            <a:endParaRPr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172DAD-34E6-FE57-1403-F3BFA204F8AE}"/>
              </a:ext>
            </a:extLst>
          </p:cNvPr>
          <p:cNvSpPr txBox="1"/>
          <p:nvPr/>
        </p:nvSpPr>
        <p:spPr>
          <a:xfrm>
            <a:off x="8196826" y="3864241"/>
            <a:ext cx="2616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일단위 부동산 뉴스 심리 지수를 통한</a:t>
            </a:r>
            <a:b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 투자 관련 정보를 적시에 제공</a:t>
            </a:r>
            <a:endParaRPr lang="ko-Kore-KR" altLang="en-US" sz="1400" dirty="0">
              <a:solidFill>
                <a:srgbClr val="BA9F87"/>
              </a:solidFill>
            </a:endParaRPr>
          </a:p>
        </p:txBody>
      </p:sp>
      <p:pic>
        <p:nvPicPr>
          <p:cNvPr id="74" name="그래픽 73" descr="신문 단색으로 채워진">
            <a:extLst>
              <a:ext uri="{FF2B5EF4-FFF2-40B4-BE49-F238E27FC236}">
                <a16:creationId xmlns:a16="http://schemas.microsoft.com/office/drawing/2014/main" id="{97BBBFDC-B09A-EE6D-D4B7-D361C2A9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0429" y="3865324"/>
            <a:ext cx="525825" cy="52582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469E7A3-97CB-717A-35F9-9CE9FD657F71}"/>
              </a:ext>
            </a:extLst>
          </p:cNvPr>
          <p:cNvSpPr txBox="1"/>
          <p:nvPr/>
        </p:nvSpPr>
        <p:spPr>
          <a:xfrm>
            <a:off x="8196826" y="5020688"/>
            <a:ext cx="2616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일주일 뒤 상장리츠의 </a:t>
            </a:r>
            <a:b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종가 움직임을 예측하는 모델 제공</a:t>
            </a:r>
            <a:endParaRPr lang="ko-Kore-KR" altLang="en-US" sz="1400" dirty="0">
              <a:solidFill>
                <a:srgbClr val="BA9F87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20D7611-B135-AC6B-69AE-6D2CF8B556E2}"/>
              </a:ext>
            </a:extLst>
          </p:cNvPr>
          <p:cNvSpPr txBox="1"/>
          <p:nvPr/>
        </p:nvSpPr>
        <p:spPr>
          <a:xfrm>
            <a:off x="8196826" y="2680900"/>
            <a:ext cx="2616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 관련 변수와 주식 관련 변수를</a:t>
            </a:r>
            <a:b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BA9F8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결합한 정보시스템 구축</a:t>
            </a:r>
            <a:endParaRPr lang="ko-Kore-KR" altLang="en-US" sz="1400" dirty="0">
              <a:solidFill>
                <a:srgbClr val="BA9F87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FED17D0-7374-BF5F-799F-7BF68A4925A8}"/>
              </a:ext>
            </a:extLst>
          </p:cNvPr>
          <p:cNvSpPr txBox="1"/>
          <p:nvPr/>
        </p:nvSpPr>
        <p:spPr>
          <a:xfrm>
            <a:off x="1160073" y="5020688"/>
            <a:ext cx="2329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 상장리츠 레버리지 상품</a:t>
            </a:r>
            <a:b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확대 시 시장 변동성 증가 예상</a:t>
            </a:r>
            <a:endParaRPr lang="ko-Kore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DE8451-6600-0499-A745-32DDC579BD31}"/>
              </a:ext>
            </a:extLst>
          </p:cNvPr>
          <p:cNvSpPr txBox="1"/>
          <p:nvPr/>
        </p:nvSpPr>
        <p:spPr>
          <a:xfrm>
            <a:off x="3451609" y="5020688"/>
            <a:ext cx="2273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단기적인 상장리츠 주가 움직임을 설명할 수 있는 서비스 제공</a:t>
            </a:r>
            <a:endParaRPr lang="ko-Kore-KR" altLang="en-US" sz="1400" dirty="0">
              <a:solidFill>
                <a:schemeClr val="bg1"/>
              </a:solidFill>
            </a:endParaRPr>
          </a:p>
        </p:txBody>
      </p:sp>
      <p:pic>
        <p:nvPicPr>
          <p:cNvPr id="82" name="그래픽 81" descr="막대 그래프 상향 추세 단색으로 채워진">
            <a:extLst>
              <a:ext uri="{FF2B5EF4-FFF2-40B4-BE49-F238E27FC236}">
                <a16:creationId xmlns:a16="http://schemas.microsoft.com/office/drawing/2014/main" id="{0C5B21DD-5786-BDF7-39B6-BDF1790D0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3690" y="5044606"/>
            <a:ext cx="499302" cy="499302"/>
          </a:xfrm>
          <a:prstGeom prst="rect">
            <a:avLst/>
          </a:prstGeom>
        </p:spPr>
      </p:pic>
      <p:pic>
        <p:nvPicPr>
          <p:cNvPr id="86" name="그래픽 85" descr="합병 단색으로 채워진">
            <a:extLst>
              <a:ext uri="{FF2B5EF4-FFF2-40B4-BE49-F238E27FC236}">
                <a16:creationId xmlns:a16="http://schemas.microsoft.com/office/drawing/2014/main" id="{9425AAB7-B723-E01D-F127-2A157C817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2315" y="2638153"/>
            <a:ext cx="596326" cy="596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A79D25-E5D7-E3FD-D10B-395348F52D8F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C9F4-EB32-8FE9-4646-3EE7FC6A1FA8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C0DFC-87F2-8AF1-38D9-ADE83D2A7618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E06D9-C50D-B1E3-F601-8AFA5E7891F2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278D1-7907-7F39-FE58-7C581D41746A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61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ject 2">
            <a:extLst>
              <a:ext uri="{FF2B5EF4-FFF2-40B4-BE49-F238E27FC236}">
                <a16:creationId xmlns:a16="http://schemas.microsoft.com/office/drawing/2014/main" id="{60E4303A-B4A2-8F35-CD17-CA98B713F1C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12657" y="2289185"/>
            <a:ext cx="1900413" cy="4064270"/>
          </a:xfrm>
          <a:prstGeom prst="rect">
            <a:avLst/>
          </a:prstGeom>
          <a:ln>
            <a:noFill/>
          </a:ln>
        </p:spPr>
      </p:pic>
      <p:pic>
        <p:nvPicPr>
          <p:cNvPr id="33" name="Object 2">
            <a:extLst>
              <a:ext uri="{FF2B5EF4-FFF2-40B4-BE49-F238E27FC236}">
                <a16:creationId xmlns:a16="http://schemas.microsoft.com/office/drawing/2014/main" id="{DA3B422B-3BAE-D4A7-2E41-B96B1B6926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05297" y="2289185"/>
            <a:ext cx="1316515" cy="4064270"/>
          </a:xfrm>
          <a:prstGeom prst="rect">
            <a:avLst/>
          </a:prstGeom>
          <a:ln>
            <a:noFill/>
          </a:ln>
        </p:spPr>
      </p:pic>
      <p:pic>
        <p:nvPicPr>
          <p:cNvPr id="31" name="Object 2">
            <a:extLst>
              <a:ext uri="{FF2B5EF4-FFF2-40B4-BE49-F238E27FC236}">
                <a16:creationId xmlns:a16="http://schemas.microsoft.com/office/drawing/2014/main" id="{619BFA4E-4DBD-4058-4D33-78849AD4CA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74111" y="2289185"/>
            <a:ext cx="2635397" cy="4064270"/>
          </a:xfrm>
          <a:prstGeom prst="rect">
            <a:avLst/>
          </a:prstGeom>
          <a:ln>
            <a:noFill/>
          </a:ln>
        </p:spPr>
      </p:pic>
      <p:pic>
        <p:nvPicPr>
          <p:cNvPr id="25" name="Object 2">
            <a:extLst>
              <a:ext uri="{FF2B5EF4-FFF2-40B4-BE49-F238E27FC236}">
                <a16:creationId xmlns:a16="http://schemas.microsoft.com/office/drawing/2014/main" id="{BEEEF987-E399-37C9-17D9-75B6B0E39C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145" y="2317471"/>
            <a:ext cx="4989825" cy="4064270"/>
          </a:xfrm>
          <a:prstGeom prst="rect">
            <a:avLst/>
          </a:prstGeom>
        </p:spPr>
      </p:pic>
      <p:pic>
        <p:nvPicPr>
          <p:cNvPr id="103" name="Object 16">
            <a:extLst>
              <a:ext uri="{FF2B5EF4-FFF2-40B4-BE49-F238E27FC236}">
                <a16:creationId xmlns:a16="http://schemas.microsoft.com/office/drawing/2014/main" id="{FD901BED-1462-C986-F93B-134E4B6728A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6979" y="4317886"/>
            <a:ext cx="1839651" cy="63346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05835A-8D72-6D1E-EBC9-0F11511B9861}"/>
              </a:ext>
            </a:extLst>
          </p:cNvPr>
          <p:cNvGrpSpPr/>
          <p:nvPr/>
        </p:nvGrpSpPr>
        <p:grpSpPr>
          <a:xfrm>
            <a:off x="2479670" y="1637874"/>
            <a:ext cx="791944" cy="317010"/>
            <a:chOff x="814974" y="2827201"/>
            <a:chExt cx="791944" cy="317010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475A7B94-0569-7A8E-AA80-BE9EC7D3D69D}"/>
                </a:ext>
              </a:extLst>
            </p:cNvPr>
            <p:cNvSpPr/>
            <p:nvPr/>
          </p:nvSpPr>
          <p:spPr>
            <a:xfrm>
              <a:off x="814974" y="2882203"/>
              <a:ext cx="791944" cy="242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BA9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5DD066-687A-BFD4-0472-E16A4A774E0B}"/>
                </a:ext>
              </a:extLst>
            </p:cNvPr>
            <p:cNvSpPr txBox="1"/>
            <p:nvPr/>
          </p:nvSpPr>
          <p:spPr>
            <a:xfrm>
              <a:off x="885453" y="2827201"/>
              <a:ext cx="691215" cy="317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100" dirty="0">
                  <a:solidFill>
                    <a:srgbClr val="BA9F8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STEP 01</a:t>
              </a:r>
              <a:endParaRPr kumimoji="1" lang="ko-KR" altLang="en-US" sz="1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8DDEEBC-C058-0586-A247-EFA86E8EF289}"/>
              </a:ext>
            </a:extLst>
          </p:cNvPr>
          <p:cNvSpPr txBox="1"/>
          <p:nvPr/>
        </p:nvSpPr>
        <p:spPr>
          <a:xfrm>
            <a:off x="1858177" y="1884234"/>
            <a:ext cx="2018501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수집 및 파생변수 생성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55DB50-E4E1-89C4-CE27-AB9E9E0E1085}"/>
              </a:ext>
            </a:extLst>
          </p:cNvPr>
          <p:cNvSpPr txBox="1"/>
          <p:nvPr/>
        </p:nvSpPr>
        <p:spPr>
          <a:xfrm>
            <a:off x="5420162" y="1902972"/>
            <a:ext cx="3100965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프레임 구축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47A9CC-F2AB-83D0-0778-B21067526485}"/>
              </a:ext>
            </a:extLst>
          </p:cNvPr>
          <p:cNvSpPr txBox="1"/>
          <p:nvPr/>
        </p:nvSpPr>
        <p:spPr>
          <a:xfrm>
            <a:off x="8775750" y="1894696"/>
            <a:ext cx="1071127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</a:t>
            </a:r>
            <a:r>
              <a:rPr kumimoji="1" lang="ko-KR" altLang="en-US" sz="1400" b="1" spc="-100" dirty="0" err="1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전처리</a:t>
            </a:r>
            <a:endParaRPr kumimoji="1" lang="ko-KR" altLang="en-US" sz="14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21FC8E-3807-3B83-CF5A-BA0DA7E2D768}"/>
              </a:ext>
            </a:extLst>
          </p:cNvPr>
          <p:cNvSpPr txBox="1"/>
          <p:nvPr/>
        </p:nvSpPr>
        <p:spPr>
          <a:xfrm>
            <a:off x="10450526" y="1941273"/>
            <a:ext cx="1274708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모델 구축 및 활용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CD566CB-D98B-9BF4-4629-7D8CD84C0CFC}"/>
              </a:ext>
            </a:extLst>
          </p:cNvPr>
          <p:cNvGrpSpPr/>
          <p:nvPr/>
        </p:nvGrpSpPr>
        <p:grpSpPr>
          <a:xfrm>
            <a:off x="6568831" y="1638780"/>
            <a:ext cx="851754" cy="317010"/>
            <a:chOff x="814974" y="2827201"/>
            <a:chExt cx="851754" cy="317010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F250249E-1F91-471E-06A8-274EF8FDFBDB}"/>
                </a:ext>
              </a:extLst>
            </p:cNvPr>
            <p:cNvSpPr/>
            <p:nvPr/>
          </p:nvSpPr>
          <p:spPr>
            <a:xfrm>
              <a:off x="814974" y="2882203"/>
              <a:ext cx="791944" cy="242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BA9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936EE7-F8D8-201F-9BEC-9A43EEAB3C48}"/>
                </a:ext>
              </a:extLst>
            </p:cNvPr>
            <p:cNvSpPr txBox="1"/>
            <p:nvPr/>
          </p:nvSpPr>
          <p:spPr>
            <a:xfrm>
              <a:off x="874784" y="2827201"/>
              <a:ext cx="791944" cy="317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100" dirty="0">
                  <a:solidFill>
                    <a:srgbClr val="BA9F8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STEP 03</a:t>
              </a:r>
              <a:endParaRPr kumimoji="1" lang="ko-KR" altLang="en-US" sz="1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7265267-09D8-B1D7-92B9-34EEB5D2F16F}"/>
              </a:ext>
            </a:extLst>
          </p:cNvPr>
          <p:cNvGrpSpPr/>
          <p:nvPr/>
        </p:nvGrpSpPr>
        <p:grpSpPr>
          <a:xfrm>
            <a:off x="8857917" y="1638780"/>
            <a:ext cx="791944" cy="317010"/>
            <a:chOff x="814974" y="2827201"/>
            <a:chExt cx="791944" cy="317010"/>
          </a:xfrm>
        </p:grpSpPr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2DF9856D-5A8B-AE67-6465-10C50CDB294D}"/>
                </a:ext>
              </a:extLst>
            </p:cNvPr>
            <p:cNvSpPr/>
            <p:nvPr/>
          </p:nvSpPr>
          <p:spPr>
            <a:xfrm>
              <a:off x="814974" y="2882203"/>
              <a:ext cx="791944" cy="242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BA9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9045CB-7F11-BB6A-8274-191729DB6E88}"/>
                </a:ext>
              </a:extLst>
            </p:cNvPr>
            <p:cNvSpPr txBox="1"/>
            <p:nvPr/>
          </p:nvSpPr>
          <p:spPr>
            <a:xfrm>
              <a:off x="855930" y="2827201"/>
              <a:ext cx="741561" cy="317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100" dirty="0">
                  <a:solidFill>
                    <a:srgbClr val="BA9F8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STEP 04</a:t>
              </a:r>
              <a:endParaRPr kumimoji="1" lang="ko-KR" altLang="en-US" sz="1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97B8C8A-6820-A70C-6B40-CC501614790F}"/>
              </a:ext>
            </a:extLst>
          </p:cNvPr>
          <p:cNvGrpSpPr/>
          <p:nvPr/>
        </p:nvGrpSpPr>
        <p:grpSpPr>
          <a:xfrm>
            <a:off x="10671286" y="1638780"/>
            <a:ext cx="791944" cy="317010"/>
            <a:chOff x="814974" y="2827201"/>
            <a:chExt cx="791944" cy="317010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69F14DFA-2CFA-7BB8-F724-3F70D02C922E}"/>
                </a:ext>
              </a:extLst>
            </p:cNvPr>
            <p:cNvSpPr/>
            <p:nvPr/>
          </p:nvSpPr>
          <p:spPr>
            <a:xfrm>
              <a:off x="814974" y="2882203"/>
              <a:ext cx="791944" cy="242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BA9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06479D-53D4-E6BD-A46E-3B151BB79383}"/>
                </a:ext>
              </a:extLst>
            </p:cNvPr>
            <p:cNvSpPr txBox="1"/>
            <p:nvPr/>
          </p:nvSpPr>
          <p:spPr>
            <a:xfrm>
              <a:off x="855930" y="2827201"/>
              <a:ext cx="740991" cy="317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100" dirty="0">
                  <a:solidFill>
                    <a:srgbClr val="BA9F8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STEP 05</a:t>
              </a:r>
              <a:endParaRPr kumimoji="1" lang="ko-KR" altLang="en-US" sz="11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endParaRPr>
            </a:p>
          </p:txBody>
        </p:sp>
      </p:grpSp>
      <p:sp>
        <p:nvSpPr>
          <p:cNvPr id="967" name="TextBox 966">
            <a:extLst>
              <a:ext uri="{FF2B5EF4-FFF2-40B4-BE49-F238E27FC236}">
                <a16:creationId xmlns:a16="http://schemas.microsoft.com/office/drawing/2014/main" id="{8E608750-8714-8B08-ACAF-35A5E3AE819B}"/>
              </a:ext>
            </a:extLst>
          </p:cNvPr>
          <p:cNvSpPr txBox="1"/>
          <p:nvPr/>
        </p:nvSpPr>
        <p:spPr>
          <a:xfrm>
            <a:off x="453373" y="2628170"/>
            <a:ext cx="1699504" cy="3373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spc="-100" dirty="0" err="1">
                <a:solidFill>
                  <a:srgbClr val="BA9F87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상장리츠</a:t>
            </a:r>
            <a:r>
              <a:rPr kumimoji="1" lang="ko-KR" altLang="en-US" sz="1200" spc="-100" dirty="0">
                <a:solidFill>
                  <a:srgbClr val="BA9F87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1200" spc="-100" dirty="0" err="1">
                <a:solidFill>
                  <a:srgbClr val="BA9F87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일자별</a:t>
            </a:r>
            <a:r>
              <a:rPr kumimoji="1" lang="ko-KR" altLang="en-US" sz="1200" spc="-100" dirty="0">
                <a:solidFill>
                  <a:srgbClr val="BA9F87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거래 데이터</a:t>
            </a:r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DD7DEB08-EDB7-3033-EED2-3DFF75882EE2}"/>
              </a:ext>
            </a:extLst>
          </p:cNvPr>
          <p:cNvSpPr txBox="1"/>
          <p:nvPr/>
        </p:nvSpPr>
        <p:spPr>
          <a:xfrm>
            <a:off x="453373" y="2887310"/>
            <a:ext cx="1949573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ko-KR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KRX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유통된 </a:t>
            </a:r>
            <a:r>
              <a:rPr kumimoji="1" lang="ko-KR" altLang="en-US" sz="105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상장리츠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종목의 </a:t>
            </a:r>
            <a:br>
              <a:rPr kumimoji="1" lang="en-US" altLang="ko-KR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kumimoji="1" lang="ko-KR" altLang="en-US" sz="105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일단위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거래 데이터</a:t>
            </a:r>
          </a:p>
        </p:txBody>
      </p:sp>
      <p:sp>
        <p:nvSpPr>
          <p:cNvPr id="980" name="TextBox 979">
            <a:extLst>
              <a:ext uri="{FF2B5EF4-FFF2-40B4-BE49-F238E27FC236}">
                <a16:creationId xmlns:a16="http://schemas.microsoft.com/office/drawing/2014/main" id="{E18794BF-2AD9-83AA-1862-DBB91D4DCE75}"/>
              </a:ext>
            </a:extLst>
          </p:cNvPr>
          <p:cNvSpPr txBox="1"/>
          <p:nvPr/>
        </p:nvSpPr>
        <p:spPr>
          <a:xfrm>
            <a:off x="453373" y="3415993"/>
            <a:ext cx="1194558" cy="3373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spc="-100" dirty="0">
                <a:solidFill>
                  <a:srgbClr val="BA9F87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부동산 경기 데이터</a:t>
            </a:r>
          </a:p>
        </p:txBody>
      </p:sp>
      <p:sp>
        <p:nvSpPr>
          <p:cNvPr id="981" name="TextBox 980">
            <a:extLst>
              <a:ext uri="{FF2B5EF4-FFF2-40B4-BE49-F238E27FC236}">
                <a16:creationId xmlns:a16="http://schemas.microsoft.com/office/drawing/2014/main" id="{EA333D1A-C0A7-29BA-07B3-E0B952DD4CF4}"/>
              </a:ext>
            </a:extLst>
          </p:cNvPr>
          <p:cNvSpPr txBox="1"/>
          <p:nvPr/>
        </p:nvSpPr>
        <p:spPr>
          <a:xfrm>
            <a:off x="453373" y="3706439"/>
            <a:ext cx="1947969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부동산 경기를 반영하는 경제 지표 수집</a:t>
            </a:r>
          </a:p>
        </p:txBody>
      </p:sp>
      <p:sp>
        <p:nvSpPr>
          <p:cNvPr id="983" name="TextBox 982">
            <a:extLst>
              <a:ext uri="{FF2B5EF4-FFF2-40B4-BE49-F238E27FC236}">
                <a16:creationId xmlns:a16="http://schemas.microsoft.com/office/drawing/2014/main" id="{BAE95D5A-FCA3-200D-C3BD-A277FEB8A89E}"/>
              </a:ext>
            </a:extLst>
          </p:cNvPr>
          <p:cNvSpPr txBox="1"/>
          <p:nvPr/>
        </p:nvSpPr>
        <p:spPr>
          <a:xfrm>
            <a:off x="453373" y="4073539"/>
            <a:ext cx="1194558" cy="3373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spc="-100" dirty="0">
                <a:solidFill>
                  <a:srgbClr val="BA9F87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부동산 뉴스 데이터</a:t>
            </a:r>
          </a:p>
        </p:txBody>
      </p:sp>
      <p:sp>
        <p:nvSpPr>
          <p:cNvPr id="984" name="TextBox 983">
            <a:extLst>
              <a:ext uri="{FF2B5EF4-FFF2-40B4-BE49-F238E27FC236}">
                <a16:creationId xmlns:a16="http://schemas.microsoft.com/office/drawing/2014/main" id="{0B4336F9-A819-AD2A-0494-219C4042B539}"/>
              </a:ext>
            </a:extLst>
          </p:cNvPr>
          <p:cNvSpPr txBox="1"/>
          <p:nvPr/>
        </p:nvSpPr>
        <p:spPr>
          <a:xfrm>
            <a:off x="453373" y="4341876"/>
            <a:ext cx="227979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물류</a:t>
            </a:r>
            <a:r>
              <a:rPr kumimoji="1" lang="en-US" altLang="ko-KR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유통</a:t>
            </a:r>
            <a:r>
              <a:rPr kumimoji="1" lang="en-US" altLang="ko-KR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리테일</a:t>
            </a:r>
            <a:r>
              <a:rPr kumimoji="1" lang="en-US" altLang="ko-KR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오피스 </a:t>
            </a:r>
            <a:r>
              <a:rPr kumimoji="1" lang="en-US" altLang="ko-KR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부동산 </a:t>
            </a:r>
            <a:r>
              <a:rPr kumimoji="1" lang="ko-KR" altLang="en-US" sz="105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섹터별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br>
              <a:rPr kumimoji="1" lang="en-US" altLang="ko-KR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네이버 뉴스 본문을 크롤링하여 일 단위로 정리</a:t>
            </a:r>
          </a:p>
        </p:txBody>
      </p:sp>
      <p:sp>
        <p:nvSpPr>
          <p:cNvPr id="986" name="TextBox 985">
            <a:extLst>
              <a:ext uri="{FF2B5EF4-FFF2-40B4-BE49-F238E27FC236}">
                <a16:creationId xmlns:a16="http://schemas.microsoft.com/office/drawing/2014/main" id="{8046A2EA-9321-0271-0693-77E244A32B3C}"/>
              </a:ext>
            </a:extLst>
          </p:cNvPr>
          <p:cNvSpPr txBox="1"/>
          <p:nvPr/>
        </p:nvSpPr>
        <p:spPr>
          <a:xfrm>
            <a:off x="453373" y="5441784"/>
            <a:ext cx="1074333" cy="3373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spc="-100" dirty="0">
                <a:solidFill>
                  <a:srgbClr val="BA9F87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거시 경제 데이터</a:t>
            </a:r>
          </a:p>
        </p:txBody>
      </p:sp>
      <p:sp>
        <p:nvSpPr>
          <p:cNvPr id="987" name="TextBox 986">
            <a:extLst>
              <a:ext uri="{FF2B5EF4-FFF2-40B4-BE49-F238E27FC236}">
                <a16:creationId xmlns:a16="http://schemas.microsoft.com/office/drawing/2014/main" id="{2BFFCDC2-90E9-1A70-36D0-EFE257314870}"/>
              </a:ext>
            </a:extLst>
          </p:cNvPr>
          <p:cNvSpPr txBox="1"/>
          <p:nvPr/>
        </p:nvSpPr>
        <p:spPr>
          <a:xfrm>
            <a:off x="453373" y="5707124"/>
            <a:ext cx="2507418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부동산과 주식시장에 영향을 미치는 거시 경제 지표 </a:t>
            </a:r>
          </a:p>
        </p:txBody>
      </p:sp>
      <p:sp>
        <p:nvSpPr>
          <p:cNvPr id="988" name="직사각형 39">
            <a:extLst>
              <a:ext uri="{FF2B5EF4-FFF2-40B4-BE49-F238E27FC236}">
                <a16:creationId xmlns:a16="http://schemas.microsoft.com/office/drawing/2014/main" id="{1DAF679E-105D-66F7-7512-1A5F163D5CD1}"/>
              </a:ext>
            </a:extLst>
          </p:cNvPr>
          <p:cNvSpPr/>
          <p:nvPr/>
        </p:nvSpPr>
        <p:spPr>
          <a:xfrm>
            <a:off x="431382" y="5923309"/>
            <a:ext cx="3767011" cy="316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spc="-7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* 모든 데이터 수집 기간은 </a:t>
            </a:r>
            <a:r>
              <a:rPr lang="en-US" altLang="ko-KR" sz="1050" spc="-7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2019~2021(3</a:t>
            </a:r>
            <a:r>
              <a:rPr lang="ko-KR" altLang="en-US" sz="1050" spc="-7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개년</a:t>
            </a:r>
            <a:r>
              <a:rPr lang="en-US" altLang="ko-KR" sz="1050" spc="-7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)</a:t>
            </a:r>
          </a:p>
        </p:txBody>
      </p:sp>
      <p:sp>
        <p:nvSpPr>
          <p:cNvPr id="992" name="TextBox 991">
            <a:extLst>
              <a:ext uri="{FF2B5EF4-FFF2-40B4-BE49-F238E27FC236}">
                <a16:creationId xmlns:a16="http://schemas.microsoft.com/office/drawing/2014/main" id="{9BB44F54-C74F-4F70-5B8F-69C084DEB67B}"/>
              </a:ext>
            </a:extLst>
          </p:cNvPr>
          <p:cNvSpPr txBox="1"/>
          <p:nvPr/>
        </p:nvSpPr>
        <p:spPr>
          <a:xfrm>
            <a:off x="453373" y="4882590"/>
            <a:ext cx="1194558" cy="3373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spc="-100" dirty="0">
                <a:solidFill>
                  <a:srgbClr val="BA9F87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코스피 지수 데이터</a:t>
            </a:r>
          </a:p>
        </p:txBody>
      </p:sp>
      <p:sp>
        <p:nvSpPr>
          <p:cNvPr id="993" name="TextBox 992">
            <a:extLst>
              <a:ext uri="{FF2B5EF4-FFF2-40B4-BE49-F238E27FC236}">
                <a16:creationId xmlns:a16="http://schemas.microsoft.com/office/drawing/2014/main" id="{58B76D7B-410A-21F4-69AB-B842D10B97C0}"/>
              </a:ext>
            </a:extLst>
          </p:cNvPr>
          <p:cNvSpPr txBox="1"/>
          <p:nvPr/>
        </p:nvSpPr>
        <p:spPr>
          <a:xfrm>
            <a:off x="453373" y="5146875"/>
            <a:ext cx="2611612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 주식 시장 움직임을 설명하는 </a:t>
            </a:r>
            <a:r>
              <a:rPr kumimoji="1" lang="ko-KR" altLang="en-US" sz="105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일단위</a:t>
            </a:r>
            <a:r>
              <a:rPr kumimoji="1" lang="ko-KR" altLang="en-US" sz="105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코스피 지수</a:t>
            </a:r>
          </a:p>
        </p:txBody>
      </p:sp>
      <p:pic>
        <p:nvPicPr>
          <p:cNvPr id="74" name="그래픽 73" descr="데이터베이스 단색으로 채워진">
            <a:extLst>
              <a:ext uri="{FF2B5EF4-FFF2-40B4-BE49-F238E27FC236}">
                <a16:creationId xmlns:a16="http://schemas.microsoft.com/office/drawing/2014/main" id="{74DE9EC1-6B09-E582-8392-F8C9B86BE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1014" y="4033671"/>
            <a:ext cx="496202" cy="496202"/>
          </a:xfrm>
          <a:prstGeom prst="rect">
            <a:avLst/>
          </a:prstGeom>
        </p:spPr>
      </p:pic>
      <p:pic>
        <p:nvPicPr>
          <p:cNvPr id="75" name="그래픽 74" descr="데이터베이스 단색으로 채워진">
            <a:extLst>
              <a:ext uri="{FF2B5EF4-FFF2-40B4-BE49-F238E27FC236}">
                <a16:creationId xmlns:a16="http://schemas.microsoft.com/office/drawing/2014/main" id="{C01EE7A8-A0BC-FD4B-16B2-16697BADF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243" y="4023805"/>
            <a:ext cx="496202" cy="496202"/>
          </a:xfrm>
          <a:prstGeom prst="rect">
            <a:avLst/>
          </a:prstGeom>
        </p:spPr>
      </p:pic>
      <p:pic>
        <p:nvPicPr>
          <p:cNvPr id="77" name="그래픽 76" descr="데이터베이스 단색으로 채워진">
            <a:extLst>
              <a:ext uri="{FF2B5EF4-FFF2-40B4-BE49-F238E27FC236}">
                <a16:creationId xmlns:a16="http://schemas.microsoft.com/office/drawing/2014/main" id="{3D9C4715-B292-827C-AA72-5A9E00159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243" y="5379836"/>
            <a:ext cx="496202" cy="496202"/>
          </a:xfrm>
          <a:prstGeom prst="rect">
            <a:avLst/>
          </a:prstGeom>
        </p:spPr>
      </p:pic>
      <p:pic>
        <p:nvPicPr>
          <p:cNvPr id="78" name="그래픽 77" descr="데이터베이스 단색으로 채워진">
            <a:extLst>
              <a:ext uri="{FF2B5EF4-FFF2-40B4-BE49-F238E27FC236}">
                <a16:creationId xmlns:a16="http://schemas.microsoft.com/office/drawing/2014/main" id="{228562EE-CEC9-DBF9-DEEC-30857393A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243" y="2768420"/>
            <a:ext cx="496202" cy="49620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FBDBA46-5326-631D-9D7D-80C8E196F351}"/>
              </a:ext>
            </a:extLst>
          </p:cNvPr>
          <p:cNvSpPr txBox="1"/>
          <p:nvPr/>
        </p:nvSpPr>
        <p:spPr>
          <a:xfrm>
            <a:off x="5836956" y="3248044"/>
            <a:ext cx="86477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1100" spc="-100" dirty="0" err="1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상장리츠</a:t>
            </a:r>
            <a:r>
              <a:rPr kumimoji="1" lang="ko-KR" altLang="en-US" sz="1100" spc="-100" dirty="0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주식</a:t>
            </a:r>
            <a:endParaRPr kumimoji="1" lang="en-US" altLang="ko-KR" sz="1100" spc="-100" dirty="0">
              <a:solidFill>
                <a:srgbClr val="3F516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100" spc="-100" dirty="0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데이터셋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7F0C5A-8422-B110-8FEE-B834CAEA3F89}"/>
              </a:ext>
            </a:extLst>
          </p:cNvPr>
          <p:cNvSpPr txBox="1"/>
          <p:nvPr/>
        </p:nvSpPr>
        <p:spPr>
          <a:xfrm>
            <a:off x="5836956" y="4497506"/>
            <a:ext cx="86477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1100" spc="-100" dirty="0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부동산</a:t>
            </a:r>
            <a:endParaRPr kumimoji="1" lang="en-US" altLang="ko-KR" sz="1100" spc="-100" dirty="0">
              <a:solidFill>
                <a:srgbClr val="3F516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100" spc="-100" dirty="0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데이터셋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AA13BC5-C51C-416B-A1AE-022B0BF1E9EC}"/>
              </a:ext>
            </a:extLst>
          </p:cNvPr>
          <p:cNvSpPr txBox="1"/>
          <p:nvPr/>
        </p:nvSpPr>
        <p:spPr>
          <a:xfrm>
            <a:off x="5836956" y="5859094"/>
            <a:ext cx="86477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1100" spc="-100" dirty="0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거시경제</a:t>
            </a:r>
            <a:endParaRPr kumimoji="1" lang="en-US" altLang="ko-KR" sz="1100" spc="-100" dirty="0">
              <a:solidFill>
                <a:srgbClr val="3F516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100" spc="-100" dirty="0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데이터셋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FE36E34-F994-D1AF-BDA2-F4C78FFFB6F6}"/>
              </a:ext>
            </a:extLst>
          </p:cNvPr>
          <p:cNvSpPr txBox="1"/>
          <p:nvPr/>
        </p:nvSpPr>
        <p:spPr>
          <a:xfrm>
            <a:off x="6695014" y="4442057"/>
            <a:ext cx="1832626" cy="3170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100" spc="-100" dirty="0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통합 </a:t>
            </a:r>
            <a:r>
              <a:rPr kumimoji="1" lang="en-US" altLang="ko-KR" sz="1100" spc="-100" dirty="0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DB </a:t>
            </a:r>
            <a:r>
              <a:rPr kumimoji="1" lang="ko-KR" altLang="en-US" sz="1100" spc="-100" dirty="0">
                <a:solidFill>
                  <a:srgbClr val="3F516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구축</a:t>
            </a:r>
          </a:p>
        </p:txBody>
      </p:sp>
      <p:pic>
        <p:nvPicPr>
          <p:cNvPr id="100" name="Object 16">
            <a:extLst>
              <a:ext uri="{FF2B5EF4-FFF2-40B4-BE49-F238E27FC236}">
                <a16:creationId xmlns:a16="http://schemas.microsoft.com/office/drawing/2014/main" id="{1FF85B72-8CEE-EB80-C4BB-6E0C0681CF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8450" y="2724050"/>
            <a:ext cx="1839651" cy="63419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628ADD4-15DD-3640-6E88-ABD31BBF9F46}"/>
              </a:ext>
            </a:extLst>
          </p:cNvPr>
          <p:cNvSpPr txBox="1"/>
          <p:nvPr/>
        </p:nvSpPr>
        <p:spPr>
          <a:xfrm>
            <a:off x="3444263" y="2807047"/>
            <a:ext cx="1832626" cy="463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500"/>
              </a:lnSpc>
            </a:pP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테크니컬 지표</a:t>
            </a:r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(Technical Index)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파생변수 생성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3BB8873-665E-018F-2718-A4222A46E128}"/>
              </a:ext>
            </a:extLst>
          </p:cNvPr>
          <p:cNvSpPr txBox="1"/>
          <p:nvPr/>
        </p:nvSpPr>
        <p:spPr>
          <a:xfrm>
            <a:off x="3440711" y="4394407"/>
            <a:ext cx="1832626" cy="463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500"/>
              </a:lnSpc>
            </a:pPr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E36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Lexicon-Based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E36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문장 단위</a:t>
            </a:r>
            <a:endParaRPr kumimoji="1" lang="en-US" altLang="ko-KR" sz="11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E36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1500"/>
              </a:lnSpc>
            </a:pP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E36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 뉴스 </a:t>
            </a:r>
            <a:r>
              <a:rPr kumimoji="1" lang="ko-KR" altLang="en-US" sz="11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E36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긍</a:t>
            </a:r>
            <a: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E36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E36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부정 지수 산출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CD56F43-6DD4-DA79-3C84-83DCF1F3D893}"/>
              </a:ext>
            </a:extLst>
          </p:cNvPr>
          <p:cNvSpPr txBox="1"/>
          <p:nvPr/>
        </p:nvSpPr>
        <p:spPr>
          <a:xfrm>
            <a:off x="1120199" y="2354047"/>
            <a:ext cx="94769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[</a:t>
            </a:r>
            <a:r>
              <a:rPr kumimoji="1" lang="ko-KR" altLang="en-US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데이터 수집 </a:t>
            </a:r>
            <a:r>
              <a:rPr kumimoji="1" lang="en-US" altLang="ko-KR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]</a:t>
            </a:r>
            <a:endParaRPr kumimoji="1" lang="ko-KR" altLang="en-US" sz="12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6685927-FA40-80CE-AF38-5D602698BD44}"/>
              </a:ext>
            </a:extLst>
          </p:cNvPr>
          <p:cNvSpPr txBox="1"/>
          <p:nvPr/>
        </p:nvSpPr>
        <p:spPr>
          <a:xfrm>
            <a:off x="3617240" y="2354047"/>
            <a:ext cx="1067921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[</a:t>
            </a:r>
            <a:r>
              <a:rPr kumimoji="1" lang="ko-KR" altLang="en-US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파생변수 생성 </a:t>
            </a:r>
            <a:r>
              <a:rPr kumimoji="1" lang="en-US" altLang="ko-KR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]</a:t>
            </a:r>
            <a:endParaRPr kumimoji="1" lang="ko-KR" altLang="en-US" sz="12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9" name="Object 16">
            <a:extLst>
              <a:ext uri="{FF2B5EF4-FFF2-40B4-BE49-F238E27FC236}">
                <a16:creationId xmlns:a16="http://schemas.microsoft.com/office/drawing/2014/main" id="{334ADB40-BCEB-FACE-0199-F012C91917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5958" y="5551271"/>
            <a:ext cx="1839651" cy="624884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4EB0B0-66F3-62D7-BA4D-4BC13EA305A8}"/>
              </a:ext>
            </a:extLst>
          </p:cNvPr>
          <p:cNvSpPr txBox="1"/>
          <p:nvPr/>
        </p:nvSpPr>
        <p:spPr>
          <a:xfrm>
            <a:off x="3439690" y="5640082"/>
            <a:ext cx="1832626" cy="463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500"/>
              </a:lnSpc>
            </a:pP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코스피 지수를 이용한</a:t>
            </a:r>
            <a:br>
              <a:rPr kumimoji="1" lang="en-US" altLang="ko-KR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1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테크니컬 지표 생성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3F1FF4F-B3A6-0120-82E7-AE5DA2A0E48C}"/>
              </a:ext>
            </a:extLst>
          </p:cNvPr>
          <p:cNvCxnSpPr>
            <a:cxnSpLocks/>
          </p:cNvCxnSpPr>
          <p:nvPr/>
        </p:nvCxnSpPr>
        <p:spPr>
          <a:xfrm>
            <a:off x="2906924" y="3031992"/>
            <a:ext cx="395972" cy="0"/>
          </a:xfrm>
          <a:prstGeom prst="straightConnector1">
            <a:avLst/>
          </a:prstGeom>
          <a:ln w="12700">
            <a:solidFill>
              <a:srgbClr val="3F5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749CE60-FACD-586B-127B-8B718E4088C7}"/>
              </a:ext>
            </a:extLst>
          </p:cNvPr>
          <p:cNvCxnSpPr>
            <a:cxnSpLocks/>
          </p:cNvCxnSpPr>
          <p:nvPr/>
        </p:nvCxnSpPr>
        <p:spPr>
          <a:xfrm>
            <a:off x="2906924" y="4634940"/>
            <a:ext cx="395972" cy="0"/>
          </a:xfrm>
          <a:prstGeom prst="straightConnector1">
            <a:avLst/>
          </a:prstGeom>
          <a:ln w="12700">
            <a:solidFill>
              <a:srgbClr val="3F5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A397EA33-87BF-3F78-7C47-AB5764E68630}"/>
              </a:ext>
            </a:extLst>
          </p:cNvPr>
          <p:cNvCxnSpPr>
            <a:cxnSpLocks/>
          </p:cNvCxnSpPr>
          <p:nvPr/>
        </p:nvCxnSpPr>
        <p:spPr>
          <a:xfrm>
            <a:off x="3062499" y="5843859"/>
            <a:ext cx="274446" cy="0"/>
          </a:xfrm>
          <a:prstGeom prst="straightConnector1">
            <a:avLst/>
          </a:prstGeom>
          <a:ln w="12700">
            <a:solidFill>
              <a:srgbClr val="3F5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[R] 118">
            <a:extLst>
              <a:ext uri="{FF2B5EF4-FFF2-40B4-BE49-F238E27FC236}">
                <a16:creationId xmlns:a16="http://schemas.microsoft.com/office/drawing/2014/main" id="{7A95A5F2-A761-52D5-37C6-FEC85D7E5138}"/>
              </a:ext>
            </a:extLst>
          </p:cNvPr>
          <p:cNvCxnSpPr>
            <a:cxnSpLocks/>
          </p:cNvCxnSpPr>
          <p:nvPr/>
        </p:nvCxnSpPr>
        <p:spPr>
          <a:xfrm>
            <a:off x="2912675" y="3791218"/>
            <a:ext cx="2613610" cy="0"/>
          </a:xfrm>
          <a:prstGeom prst="line">
            <a:avLst/>
          </a:prstGeom>
          <a:ln w="12700">
            <a:solidFill>
              <a:srgbClr val="3F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1D19AC36-0808-CC1B-266B-EDE9F9198B5B}"/>
              </a:ext>
            </a:extLst>
          </p:cNvPr>
          <p:cNvCxnSpPr>
            <a:cxnSpLocks/>
          </p:cNvCxnSpPr>
          <p:nvPr/>
        </p:nvCxnSpPr>
        <p:spPr>
          <a:xfrm>
            <a:off x="5315953" y="3051533"/>
            <a:ext cx="395972" cy="0"/>
          </a:xfrm>
          <a:prstGeom prst="straightConnector1">
            <a:avLst/>
          </a:prstGeom>
          <a:ln w="12700">
            <a:solidFill>
              <a:srgbClr val="3F5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E746A72C-2C8C-E7FB-7727-E2374F4A23E1}"/>
              </a:ext>
            </a:extLst>
          </p:cNvPr>
          <p:cNvCxnSpPr>
            <a:cxnSpLocks/>
          </p:cNvCxnSpPr>
          <p:nvPr/>
        </p:nvCxnSpPr>
        <p:spPr>
          <a:xfrm>
            <a:off x="5526285" y="3791218"/>
            <a:ext cx="0" cy="1011925"/>
          </a:xfrm>
          <a:prstGeom prst="line">
            <a:avLst/>
          </a:prstGeom>
          <a:ln w="12700">
            <a:solidFill>
              <a:srgbClr val="3F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1A7AF15-C2F4-C830-D0FA-7008F85A384E}"/>
              </a:ext>
            </a:extLst>
          </p:cNvPr>
          <p:cNvCxnSpPr>
            <a:cxnSpLocks/>
          </p:cNvCxnSpPr>
          <p:nvPr/>
        </p:nvCxnSpPr>
        <p:spPr>
          <a:xfrm>
            <a:off x="5526285" y="4377162"/>
            <a:ext cx="307955" cy="0"/>
          </a:xfrm>
          <a:prstGeom prst="straightConnector1">
            <a:avLst/>
          </a:prstGeom>
          <a:ln w="12700">
            <a:solidFill>
              <a:srgbClr val="3F5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[R] 124">
            <a:extLst>
              <a:ext uri="{FF2B5EF4-FFF2-40B4-BE49-F238E27FC236}">
                <a16:creationId xmlns:a16="http://schemas.microsoft.com/office/drawing/2014/main" id="{575506D8-3AF9-229B-B77E-07EC58041781}"/>
              </a:ext>
            </a:extLst>
          </p:cNvPr>
          <p:cNvCxnSpPr>
            <a:cxnSpLocks/>
          </p:cNvCxnSpPr>
          <p:nvPr/>
        </p:nvCxnSpPr>
        <p:spPr>
          <a:xfrm>
            <a:off x="5270979" y="4803143"/>
            <a:ext cx="255306" cy="0"/>
          </a:xfrm>
          <a:prstGeom prst="line">
            <a:avLst/>
          </a:prstGeom>
          <a:ln w="12700">
            <a:solidFill>
              <a:srgbClr val="3F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직선 연결선[R] 1025">
            <a:extLst>
              <a:ext uri="{FF2B5EF4-FFF2-40B4-BE49-F238E27FC236}">
                <a16:creationId xmlns:a16="http://schemas.microsoft.com/office/drawing/2014/main" id="{149D9332-0385-8784-AD60-D1156FE563F4}"/>
              </a:ext>
            </a:extLst>
          </p:cNvPr>
          <p:cNvCxnSpPr>
            <a:cxnSpLocks/>
          </p:cNvCxnSpPr>
          <p:nvPr/>
        </p:nvCxnSpPr>
        <p:spPr>
          <a:xfrm>
            <a:off x="3025757" y="5392060"/>
            <a:ext cx="2389715" cy="0"/>
          </a:xfrm>
          <a:prstGeom prst="line">
            <a:avLst/>
          </a:prstGeom>
          <a:ln w="12700">
            <a:solidFill>
              <a:srgbClr val="3F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직선 연결선[R] 1026">
            <a:extLst>
              <a:ext uri="{FF2B5EF4-FFF2-40B4-BE49-F238E27FC236}">
                <a16:creationId xmlns:a16="http://schemas.microsoft.com/office/drawing/2014/main" id="{2F57CA09-E3B3-AEA5-0CDF-075379F691DF}"/>
              </a:ext>
            </a:extLst>
          </p:cNvPr>
          <p:cNvCxnSpPr>
            <a:cxnSpLocks/>
          </p:cNvCxnSpPr>
          <p:nvPr/>
        </p:nvCxnSpPr>
        <p:spPr>
          <a:xfrm>
            <a:off x="5403970" y="5392060"/>
            <a:ext cx="0" cy="705219"/>
          </a:xfrm>
          <a:prstGeom prst="line">
            <a:avLst/>
          </a:prstGeom>
          <a:ln w="12700">
            <a:solidFill>
              <a:srgbClr val="3F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5934AB48-7168-591A-4615-3AEC5152DC7D}"/>
              </a:ext>
            </a:extLst>
          </p:cNvPr>
          <p:cNvCxnSpPr>
            <a:cxnSpLocks/>
          </p:cNvCxnSpPr>
          <p:nvPr/>
        </p:nvCxnSpPr>
        <p:spPr>
          <a:xfrm>
            <a:off x="5411334" y="5761181"/>
            <a:ext cx="395601" cy="0"/>
          </a:xfrm>
          <a:prstGeom prst="straightConnector1">
            <a:avLst/>
          </a:prstGeom>
          <a:ln w="12700">
            <a:solidFill>
              <a:srgbClr val="3F5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연결선[R] 1028">
            <a:extLst>
              <a:ext uri="{FF2B5EF4-FFF2-40B4-BE49-F238E27FC236}">
                <a16:creationId xmlns:a16="http://schemas.microsoft.com/office/drawing/2014/main" id="{DA520F32-5EFF-CE54-492C-9CC2678E26CF}"/>
              </a:ext>
            </a:extLst>
          </p:cNvPr>
          <p:cNvCxnSpPr>
            <a:cxnSpLocks/>
          </p:cNvCxnSpPr>
          <p:nvPr/>
        </p:nvCxnSpPr>
        <p:spPr>
          <a:xfrm>
            <a:off x="5282277" y="6097279"/>
            <a:ext cx="126342" cy="0"/>
          </a:xfrm>
          <a:prstGeom prst="line">
            <a:avLst/>
          </a:prstGeom>
          <a:ln w="12700">
            <a:solidFill>
              <a:srgbClr val="3F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오른쪽 대괄호[R] 1032">
            <a:extLst>
              <a:ext uri="{FF2B5EF4-FFF2-40B4-BE49-F238E27FC236}">
                <a16:creationId xmlns:a16="http://schemas.microsoft.com/office/drawing/2014/main" id="{7D1573F6-773A-4717-C31E-378376623551}"/>
              </a:ext>
            </a:extLst>
          </p:cNvPr>
          <p:cNvSpPr/>
          <p:nvPr/>
        </p:nvSpPr>
        <p:spPr>
          <a:xfrm>
            <a:off x="6750529" y="3022168"/>
            <a:ext cx="212739" cy="2767590"/>
          </a:xfrm>
          <a:prstGeom prst="rightBracket">
            <a:avLst>
              <a:gd name="adj" fmla="val 0"/>
            </a:avLst>
          </a:prstGeom>
          <a:ln w="12700">
            <a:solidFill>
              <a:srgbClr val="3F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B089F856-C9E9-B4D4-B1EE-D4C32813E3F8}"/>
              </a:ext>
            </a:extLst>
          </p:cNvPr>
          <p:cNvCxnSpPr>
            <a:cxnSpLocks/>
          </p:cNvCxnSpPr>
          <p:nvPr/>
        </p:nvCxnSpPr>
        <p:spPr>
          <a:xfrm>
            <a:off x="6750529" y="4376400"/>
            <a:ext cx="520694" cy="0"/>
          </a:xfrm>
          <a:prstGeom prst="straightConnector1">
            <a:avLst/>
          </a:prstGeom>
          <a:ln w="12700">
            <a:solidFill>
              <a:srgbClr val="3F5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직사각형 39">
            <a:extLst>
              <a:ext uri="{FF2B5EF4-FFF2-40B4-BE49-F238E27FC236}">
                <a16:creationId xmlns:a16="http://schemas.microsoft.com/office/drawing/2014/main" id="{A6E45EB1-BED7-5ACB-D882-07FB36F81BE3}"/>
              </a:ext>
            </a:extLst>
          </p:cNvPr>
          <p:cNvSpPr/>
          <p:nvPr/>
        </p:nvSpPr>
        <p:spPr>
          <a:xfrm>
            <a:off x="7203327" y="4671049"/>
            <a:ext cx="1906001" cy="316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spc="-7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’</a:t>
            </a:r>
            <a:r>
              <a:rPr lang="ko-KR" altLang="en-US" sz="1100" spc="-7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날짜</a:t>
            </a:r>
            <a:r>
              <a:rPr lang="en-US" altLang="ko-KR" sz="1100" spc="-7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’</a:t>
            </a:r>
            <a:r>
              <a:rPr lang="ko-KR" altLang="en-US" sz="1100" spc="-7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ko-KR" altLang="en-US" sz="1100" spc="-70" dirty="0" err="1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를</a:t>
            </a:r>
            <a:r>
              <a:rPr lang="ko-KR" altLang="en-US" sz="1100" spc="-7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키 값으로 데이터 조인</a:t>
            </a:r>
            <a:endParaRPr lang="en-US" altLang="ko-KR" sz="1100" spc="-7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43B0C41D-FA89-C128-23E1-484B3ACD137F}"/>
              </a:ext>
            </a:extLst>
          </p:cNvPr>
          <p:cNvSpPr txBox="1"/>
          <p:nvPr/>
        </p:nvSpPr>
        <p:spPr>
          <a:xfrm>
            <a:off x="8785896" y="4385922"/>
            <a:ext cx="1183337" cy="3373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kumimoji="1" lang="ko-KR" altLang="en-US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 스케일링 </a:t>
            </a:r>
            <a:r>
              <a:rPr kumimoji="1" lang="en-US" altLang="ko-KR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kumimoji="1" lang="ko-KR" altLang="en-US" sz="1200" spc="-100" dirty="0">
              <a:solidFill>
                <a:srgbClr val="3F516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1BDCB5A9-91ED-D65E-EA35-E4E6ABC95CD2}"/>
              </a:ext>
            </a:extLst>
          </p:cNvPr>
          <p:cNvSpPr txBox="1"/>
          <p:nvPr/>
        </p:nvSpPr>
        <p:spPr>
          <a:xfrm>
            <a:off x="8785896" y="3925214"/>
            <a:ext cx="1183337" cy="3373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ko-KR" altLang="en-US" sz="1200" spc="-100" dirty="0" err="1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다중공선성</a:t>
            </a:r>
            <a:r>
              <a:rPr kumimoji="1" lang="ko-KR" altLang="en-US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 </a:t>
            </a:r>
            <a:r>
              <a:rPr kumimoji="1" lang="en-US" altLang="ko-KR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kumimoji="1" lang="ko-KR" altLang="en-US" sz="1200" spc="-100" dirty="0">
              <a:solidFill>
                <a:srgbClr val="3F516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45" name="Object 16">
            <a:extLst>
              <a:ext uri="{FF2B5EF4-FFF2-40B4-BE49-F238E27FC236}">
                <a16:creationId xmlns:a16="http://schemas.microsoft.com/office/drawing/2014/main" id="{B08E699C-8202-5282-4634-1DFEC5260B5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3838" y="2958044"/>
            <a:ext cx="880340" cy="450800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9F205724-CC37-8CD4-A58E-C5A04FECA0A7}"/>
              </a:ext>
            </a:extLst>
          </p:cNvPr>
          <p:cNvSpPr txBox="1"/>
          <p:nvPr/>
        </p:nvSpPr>
        <p:spPr>
          <a:xfrm>
            <a:off x="10729512" y="2991127"/>
            <a:ext cx="745717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XG Boost</a:t>
            </a:r>
            <a:endParaRPr kumimoji="1" lang="ko-KR" altLang="en-US" sz="12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47" name="Object 16">
            <a:extLst>
              <a:ext uri="{FF2B5EF4-FFF2-40B4-BE49-F238E27FC236}">
                <a16:creationId xmlns:a16="http://schemas.microsoft.com/office/drawing/2014/main" id="{3471E345-395F-E85F-9269-375205C827A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3838" y="3451039"/>
            <a:ext cx="880340" cy="450800"/>
          </a:xfrm>
          <a:prstGeom prst="rect">
            <a:avLst/>
          </a:prstGeom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9F6D7270-3178-4C83-99B1-7CC5E15720ED}"/>
              </a:ext>
            </a:extLst>
          </p:cNvPr>
          <p:cNvSpPr txBox="1"/>
          <p:nvPr/>
        </p:nvSpPr>
        <p:spPr>
          <a:xfrm>
            <a:off x="10716689" y="3484122"/>
            <a:ext cx="77136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Cat Boost</a:t>
            </a:r>
            <a:endParaRPr kumimoji="1" lang="ko-KR" altLang="en-US" sz="12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49" name="Object 16">
            <a:extLst>
              <a:ext uri="{FF2B5EF4-FFF2-40B4-BE49-F238E27FC236}">
                <a16:creationId xmlns:a16="http://schemas.microsoft.com/office/drawing/2014/main" id="{34E2201B-A405-C29B-C38B-774ED93A9A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3838" y="3944034"/>
            <a:ext cx="880340" cy="450800"/>
          </a:xfrm>
          <a:prstGeom prst="rect">
            <a:avLst/>
          </a:prstGeom>
        </p:spPr>
      </p:pic>
      <p:sp>
        <p:nvSpPr>
          <p:cNvPr id="1050" name="TextBox 1049">
            <a:extLst>
              <a:ext uri="{FF2B5EF4-FFF2-40B4-BE49-F238E27FC236}">
                <a16:creationId xmlns:a16="http://schemas.microsoft.com/office/drawing/2014/main" id="{4E2B3FF8-AC7D-31A2-6B83-90C76FAF8F30}"/>
              </a:ext>
            </a:extLst>
          </p:cNvPr>
          <p:cNvSpPr txBox="1"/>
          <p:nvPr/>
        </p:nvSpPr>
        <p:spPr>
          <a:xfrm>
            <a:off x="10698252" y="3977117"/>
            <a:ext cx="808234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Light GBM</a:t>
            </a:r>
            <a:endParaRPr kumimoji="1" lang="ko-KR" altLang="en-US" sz="12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B1C07DFE-2D1F-A64E-9DF1-3FE7B2B603F0}"/>
              </a:ext>
            </a:extLst>
          </p:cNvPr>
          <p:cNvCxnSpPr>
            <a:cxnSpLocks/>
          </p:cNvCxnSpPr>
          <p:nvPr/>
        </p:nvCxnSpPr>
        <p:spPr>
          <a:xfrm>
            <a:off x="10140869" y="4376400"/>
            <a:ext cx="379162" cy="0"/>
          </a:xfrm>
          <a:prstGeom prst="straightConnector1">
            <a:avLst/>
          </a:prstGeom>
          <a:ln w="12700">
            <a:solidFill>
              <a:srgbClr val="3F5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직선 화살표 연결선 1056">
            <a:extLst>
              <a:ext uri="{FF2B5EF4-FFF2-40B4-BE49-F238E27FC236}">
                <a16:creationId xmlns:a16="http://schemas.microsoft.com/office/drawing/2014/main" id="{DB4FC85C-1EE0-DF9A-6A27-C6CCA4114A96}"/>
              </a:ext>
            </a:extLst>
          </p:cNvPr>
          <p:cNvCxnSpPr>
            <a:cxnSpLocks/>
          </p:cNvCxnSpPr>
          <p:nvPr/>
        </p:nvCxnSpPr>
        <p:spPr>
          <a:xfrm>
            <a:off x="8045231" y="4376400"/>
            <a:ext cx="520694" cy="0"/>
          </a:xfrm>
          <a:prstGeom prst="straightConnector1">
            <a:avLst/>
          </a:prstGeom>
          <a:ln w="12700">
            <a:solidFill>
              <a:srgbClr val="3F5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A01A800A-5105-B450-2D2B-23B6169BD7A6}"/>
              </a:ext>
            </a:extLst>
          </p:cNvPr>
          <p:cNvSpPr txBox="1"/>
          <p:nvPr/>
        </p:nvSpPr>
        <p:spPr>
          <a:xfrm>
            <a:off x="2705970" y="3897668"/>
            <a:ext cx="3100965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부동산 뉴스 심리 지수 산출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6A55D3-DC90-7A77-1FC3-68B37D9B2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025" y="3982410"/>
            <a:ext cx="694933" cy="292073"/>
          </a:xfrm>
          <a:prstGeom prst="rect">
            <a:avLst/>
          </a:prstGeom>
        </p:spPr>
      </p:pic>
      <p:sp>
        <p:nvSpPr>
          <p:cNvPr id="23" name="슬라이드 번호 개체 틀 6">
            <a:extLst>
              <a:ext uri="{FF2B5EF4-FFF2-40B4-BE49-F238E27FC236}">
                <a16:creationId xmlns:a16="http://schemas.microsoft.com/office/drawing/2014/main" id="{4EADC0A8-0819-B210-D485-9475CD2908FE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27207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ore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 FRAMEWORK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A434C4-F9FF-F5A3-05E0-F133C47546C2}"/>
              </a:ext>
            </a:extLst>
          </p:cNvPr>
          <p:cNvSpPr txBox="1"/>
          <p:nvPr/>
        </p:nvSpPr>
        <p:spPr>
          <a:xfrm>
            <a:off x="348366" y="1234538"/>
            <a:ext cx="409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프레임워크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C86F985B-A056-0E61-30B4-D42F9FC384C7}"/>
              </a:ext>
            </a:extLst>
          </p:cNvPr>
          <p:cNvSpPr/>
          <p:nvPr/>
        </p:nvSpPr>
        <p:spPr>
          <a:xfrm rot="10800000">
            <a:off x="11016420" y="4591195"/>
            <a:ext cx="171897" cy="148187"/>
          </a:xfrm>
          <a:prstGeom prst="triangle">
            <a:avLst/>
          </a:prstGeom>
          <a:solidFill>
            <a:srgbClr val="BA9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6" name="Object 16">
            <a:extLst>
              <a:ext uri="{FF2B5EF4-FFF2-40B4-BE49-F238E27FC236}">
                <a16:creationId xmlns:a16="http://schemas.microsoft.com/office/drawing/2014/main" id="{154E9DA4-7633-98B9-E5C4-229B7E8ABC3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3838" y="5216384"/>
            <a:ext cx="880340" cy="450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BED09A6-D29D-A8C2-F553-496A14BC6E80}"/>
              </a:ext>
            </a:extLst>
          </p:cNvPr>
          <p:cNvSpPr txBox="1"/>
          <p:nvPr/>
        </p:nvSpPr>
        <p:spPr>
          <a:xfrm>
            <a:off x="10831302" y="5249467"/>
            <a:ext cx="54213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SHAP</a:t>
            </a:r>
            <a:endParaRPr kumimoji="1" lang="ko-KR" altLang="en-US" sz="12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442656-9175-CDC4-C5DD-981044BAEBEB}"/>
              </a:ext>
            </a:extLst>
          </p:cNvPr>
          <p:cNvSpPr txBox="1"/>
          <p:nvPr/>
        </p:nvSpPr>
        <p:spPr>
          <a:xfrm>
            <a:off x="10611293" y="2586332"/>
            <a:ext cx="942887" cy="3373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ko-KR" altLang="en-US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기초 모델링 </a:t>
            </a:r>
            <a:r>
              <a:rPr kumimoji="1" lang="en-US" altLang="ko-KR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kumimoji="1" lang="ko-KR" altLang="en-US" sz="1200" spc="-100" dirty="0">
              <a:solidFill>
                <a:srgbClr val="3F516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D90458-71FF-EA3F-2B24-B788F662E2BC}"/>
              </a:ext>
            </a:extLst>
          </p:cNvPr>
          <p:cNvSpPr txBox="1"/>
          <p:nvPr/>
        </p:nvSpPr>
        <p:spPr>
          <a:xfrm>
            <a:off x="10549578" y="4819327"/>
            <a:ext cx="1066319" cy="3373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 XAI </a:t>
            </a:r>
            <a:r>
              <a:rPr kumimoji="1" lang="ko-KR" altLang="en-US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기법 적용 </a:t>
            </a:r>
            <a:r>
              <a:rPr kumimoji="1" lang="en-US" altLang="ko-KR" sz="1200" spc="-100" dirty="0">
                <a:solidFill>
                  <a:srgbClr val="3F516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kumimoji="1" lang="ko-KR" altLang="en-US" sz="1200" spc="-100" dirty="0">
              <a:solidFill>
                <a:srgbClr val="3F516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934F0A-3425-B5DB-47AA-670EB3205C4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39">
            <a:extLst>
              <a:ext uri="{FF2B5EF4-FFF2-40B4-BE49-F238E27FC236}">
                <a16:creationId xmlns:a16="http://schemas.microsoft.com/office/drawing/2014/main" id="{0A6B9CEF-EBF5-C894-A1BF-DAF2C5D22AB4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6D98D-ADA1-644E-C139-DBEC2770465D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50CF2D-B34C-1831-7A63-3585327B12A6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BBDD36-9A10-6CDC-281F-A67A13201D97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10B58-6566-0DE9-7134-8CAE8073625C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62051-68B8-BB1E-192A-72758370E194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97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5F5F8C1A-69AA-8671-01F3-E1CB464A16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842" y="2294285"/>
            <a:ext cx="10366316" cy="374052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E08B0C-63DF-A43F-344F-E008C181F78C}"/>
              </a:ext>
            </a:extLst>
          </p:cNvPr>
          <p:cNvSpPr/>
          <p:nvPr/>
        </p:nvSpPr>
        <p:spPr>
          <a:xfrm>
            <a:off x="6289335" y="2947954"/>
            <a:ext cx="4736014" cy="1619376"/>
          </a:xfrm>
          <a:prstGeom prst="rect">
            <a:avLst/>
          </a:prstGeom>
          <a:solidFill>
            <a:srgbClr val="FFFFFE"/>
          </a:solidFill>
          <a:ln w="19050">
            <a:solidFill>
              <a:srgbClr val="BA9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1FEB52C-9F66-DA88-FC0D-8998F705E03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9">
            <a:extLst>
              <a:ext uri="{FF2B5EF4-FFF2-40B4-BE49-F238E27FC236}">
                <a16:creationId xmlns:a16="http://schemas.microsoft.com/office/drawing/2014/main" id="{23C9491D-A4A6-7DAF-C12F-902BDF929D11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6" name="Picture 2" descr="한국거래소 로고">
            <a:extLst>
              <a:ext uri="{FF2B5EF4-FFF2-40B4-BE49-F238E27FC236}">
                <a16:creationId xmlns:a16="http://schemas.microsoft.com/office/drawing/2014/main" id="{D43C95AD-BBD4-7CAC-C316-68B00C2E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슬라이드 번호 개체 틀 6">
            <a:extLst>
              <a:ext uri="{FF2B5EF4-FFF2-40B4-BE49-F238E27FC236}">
                <a16:creationId xmlns:a16="http://schemas.microsoft.com/office/drawing/2014/main" id="{A801AB25-1E81-9EDB-8767-658D2C86D517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6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슬라이드 번호 개체 틀 6">
            <a:extLst>
              <a:ext uri="{FF2B5EF4-FFF2-40B4-BE49-F238E27FC236}">
                <a16:creationId xmlns:a16="http://schemas.microsoft.com/office/drawing/2014/main" id="{680E1924-2D01-F7C3-B6F2-8B2B84B48216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3492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TECHNOLOGY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34AE6-4F60-22A8-E702-13DB4FDC32D2}"/>
              </a:ext>
            </a:extLst>
          </p:cNvPr>
          <p:cNvSpPr txBox="1"/>
          <p:nvPr/>
        </p:nvSpPr>
        <p:spPr>
          <a:xfrm>
            <a:off x="348366" y="1234538"/>
            <a:ext cx="694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(1) </a:t>
            </a:r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사전 기반의 부동산 뉴스 심리 지수 산출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79D25-E5D7-E3FD-D10B-395348F52D8F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C9F4-EB32-8FE9-4646-3EE7FC6A1FA8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C0DFC-87F2-8AF1-38D9-ADE83D2A7618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E06D9-C50D-B1E3-F601-8AFA5E7891F2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278D1-7907-7F39-FE58-7C581D41746A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4C771A-8164-29F9-EF26-63FC540D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91" y="3077133"/>
            <a:ext cx="4573999" cy="13268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B5D7F23-78D3-55E1-55DF-6DC75B30E8C5}"/>
              </a:ext>
            </a:extLst>
          </p:cNvPr>
          <p:cNvSpPr txBox="1"/>
          <p:nvPr/>
        </p:nvSpPr>
        <p:spPr>
          <a:xfrm>
            <a:off x="7268843" y="2508916"/>
            <a:ext cx="2699144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[ 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사전 기반 뉴스 텍스트 분석 예시 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]</a:t>
            </a:r>
            <a:endParaRPr kumimoji="1" lang="ko-KR" altLang="en-US" sz="14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862EC6-FC8C-8A89-3DBD-C7E098B7F07F}"/>
              </a:ext>
            </a:extLst>
          </p:cNvPr>
          <p:cNvSpPr/>
          <p:nvPr/>
        </p:nvSpPr>
        <p:spPr>
          <a:xfrm>
            <a:off x="912842" y="2068287"/>
            <a:ext cx="4989825" cy="395111"/>
          </a:xfrm>
          <a:prstGeom prst="rect">
            <a:avLst/>
          </a:prstGeom>
          <a:solidFill>
            <a:srgbClr val="31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2EF4E-FB79-F5B7-0F34-64ECEC7A6022}"/>
              </a:ext>
            </a:extLst>
          </p:cNvPr>
          <p:cNvSpPr txBox="1"/>
          <p:nvPr/>
        </p:nvSpPr>
        <p:spPr>
          <a:xfrm>
            <a:off x="1947356" y="2034246"/>
            <a:ext cx="2922595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사전 기반</a:t>
            </a:r>
            <a:r>
              <a:rPr kumimoji="1" lang="en-US" altLang="ko-KR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(Lexicon-Based)</a:t>
            </a:r>
            <a:r>
              <a:rPr kumimoji="1" lang="ko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감성분석 방법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195432-E216-093A-9487-4198597DCD49}"/>
              </a:ext>
            </a:extLst>
          </p:cNvPr>
          <p:cNvSpPr txBox="1"/>
          <p:nvPr/>
        </p:nvSpPr>
        <p:spPr>
          <a:xfrm>
            <a:off x="2185474" y="2514765"/>
            <a:ext cx="2218528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[ 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감성분석의 주요 기법 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]</a:t>
            </a:r>
            <a:endParaRPr kumimoji="1" lang="ko-KR" altLang="en-US" sz="14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1AA54A74-5FB8-C8EB-0D96-B8FAC5EC2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35256"/>
              </p:ext>
            </p:extLst>
          </p:nvPr>
        </p:nvGraphicFramePr>
        <p:xfrm>
          <a:off x="1128113" y="2965951"/>
          <a:ext cx="4774554" cy="152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306">
                  <a:extLst>
                    <a:ext uri="{9D8B030D-6E8A-4147-A177-3AD203B41FA5}">
                      <a16:colId xmlns:a16="http://schemas.microsoft.com/office/drawing/2014/main" val="1769252481"/>
                    </a:ext>
                  </a:extLst>
                </a:gridCol>
                <a:gridCol w="3535248">
                  <a:extLst>
                    <a:ext uri="{9D8B030D-6E8A-4147-A177-3AD203B41FA5}">
                      <a16:colId xmlns:a16="http://schemas.microsoft.com/office/drawing/2014/main" val="3151755633"/>
                    </a:ext>
                  </a:extLst>
                </a:gridCol>
              </a:tblGrid>
              <a:tr h="328394"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2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분석기법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200" b="0" i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182745"/>
                  </a:ext>
                </a:extLst>
              </a:tr>
              <a:tr h="595963"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200" b="0" i="0" kern="1200" dirty="0">
                          <a:solidFill>
                            <a:srgbClr val="3F516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머신러닝 기반 </a:t>
                      </a:r>
                      <a:br>
                        <a:rPr kumimoji="1" lang="en-US" altLang="ko-Kore-KR" sz="1200" b="0" i="0" kern="1200" dirty="0">
                          <a:solidFill>
                            <a:srgbClr val="3F516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kumimoji="1" lang="ko-Kore-KR" altLang="en-US" sz="1200" b="0" i="0" kern="1200" dirty="0">
                          <a:solidFill>
                            <a:srgbClr val="3F516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방법론</a:t>
                      </a:r>
                      <a:endParaRPr kumimoji="1" lang="en-US" altLang="ko-Kore-KR" sz="1200" b="0" i="0" kern="1200" dirty="0">
                        <a:solidFill>
                          <a:srgbClr val="3F516F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미리 긍정</a:t>
                      </a:r>
                      <a:r>
                        <a:rPr kumimoji="1" lang="en-US" altLang="ko-Kore-KR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kumimoji="1" lang="ko-Kore-KR" alt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부정으로 분류된 학습 데이터로 텍스트의 </a:t>
                      </a:r>
                      <a:br>
                        <a:rPr kumimoji="1" lang="en-US" altLang="ko-Kore-KR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kumimoji="1" lang="ko-Kore-KR" alt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긍정</a:t>
                      </a:r>
                      <a:r>
                        <a:rPr kumimoji="1" lang="en-US" altLang="ko-Kore-KR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kumimoji="1" lang="ko-Kore-KR" alt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부정 의견을 분류하는 방식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73310"/>
                  </a:ext>
                </a:extLst>
              </a:tr>
              <a:tr h="595963"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200" b="0" i="0" kern="1200" dirty="0">
                          <a:solidFill>
                            <a:srgbClr val="3F516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사전 기반 </a:t>
                      </a:r>
                      <a:br>
                        <a:rPr kumimoji="1" lang="en-US" altLang="ko-Kore-KR" sz="1200" b="0" i="0" kern="1200" dirty="0">
                          <a:solidFill>
                            <a:srgbClr val="3F516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kumimoji="1" lang="ko-Kore-KR" altLang="en-US" sz="1200" b="0" i="0" kern="1200" dirty="0">
                          <a:solidFill>
                            <a:srgbClr val="3F516F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ore-KR" alt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사전에 정의된 긍정</a:t>
                      </a:r>
                      <a:r>
                        <a:rPr kumimoji="1" lang="en-US" altLang="ko-Kore-KR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kumimoji="1" lang="ko-Kore-KR" alt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부정 단어를 이용하여 텍스트에 포함된</a:t>
                      </a:r>
                      <a:br>
                        <a:rPr kumimoji="1" lang="en-US" altLang="ko-Kore-KR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kumimoji="1" lang="ko-Kore-KR" alt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긍정</a:t>
                      </a:r>
                      <a:r>
                        <a:rPr kumimoji="1" lang="en-US" altLang="ko-Kore-KR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kumimoji="1" lang="ko-Kore-KR" alt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부정 단어의 출현 빈도로 긍정과 부정을 판별하는 방식</a:t>
                      </a:r>
                      <a:endParaRPr kumimoji="1" lang="en" sz="11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84198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E25429E6-E8C0-B8C4-C2CD-1C41F425ADB7}"/>
              </a:ext>
            </a:extLst>
          </p:cNvPr>
          <p:cNvSpPr txBox="1"/>
          <p:nvPr/>
        </p:nvSpPr>
        <p:spPr>
          <a:xfrm>
            <a:off x="1122349" y="4666971"/>
            <a:ext cx="6167451" cy="1232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작성하고자 하는 텍스트의 주제 및 성격에 따라 적합한 방법론이 달라짐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중 사전접근법 방식은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문어체 텍스트 분석에 우수하며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해석이 직관적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이라는</a:t>
            </a:r>
            <a:b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장점이 있음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58300" indent="-213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금융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 뉴스의 경우 주제가 명확하고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뉴스 데이터가 정형화된 문어체이기 때문에</a:t>
            </a:r>
            <a:b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사전접근 방식을 채택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00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Object 2">
            <a:extLst>
              <a:ext uri="{FF2B5EF4-FFF2-40B4-BE49-F238E27FC236}">
                <a16:creationId xmlns:a16="http://schemas.microsoft.com/office/drawing/2014/main" id="{2A790EB1-92F2-7C85-9FE4-6993B5F8C7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214" y="2294917"/>
            <a:ext cx="11050014" cy="400114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09E081-B9D7-8949-DA30-40167E20F870}"/>
              </a:ext>
            </a:extLst>
          </p:cNvPr>
          <p:cNvSpPr/>
          <p:nvPr/>
        </p:nvSpPr>
        <p:spPr>
          <a:xfrm>
            <a:off x="547214" y="1868842"/>
            <a:ext cx="4214791" cy="395111"/>
          </a:xfrm>
          <a:prstGeom prst="rect">
            <a:avLst/>
          </a:prstGeom>
          <a:solidFill>
            <a:srgbClr val="31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1C28AF-8749-8500-CA66-9D379F2AAB88}"/>
              </a:ext>
            </a:extLst>
          </p:cNvPr>
          <p:cNvSpPr txBox="1"/>
          <p:nvPr/>
        </p:nvSpPr>
        <p:spPr>
          <a:xfrm>
            <a:off x="1738974" y="1834801"/>
            <a:ext cx="1560042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본 프로젝트 적용 방법</a:t>
            </a:r>
            <a:endParaRPr kumimoji="1" lang="ko-KR" altLang="en-US" sz="1400" b="1" spc="-1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1FEB52C-9F66-DA88-FC0D-8998F705E03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9">
            <a:extLst>
              <a:ext uri="{FF2B5EF4-FFF2-40B4-BE49-F238E27FC236}">
                <a16:creationId xmlns:a16="http://schemas.microsoft.com/office/drawing/2014/main" id="{23C9491D-A4A6-7DAF-C12F-902BDF929D11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6" name="Picture 2" descr="한국거래소 로고">
            <a:extLst>
              <a:ext uri="{FF2B5EF4-FFF2-40B4-BE49-F238E27FC236}">
                <a16:creationId xmlns:a16="http://schemas.microsoft.com/office/drawing/2014/main" id="{D43C95AD-BBD4-7CAC-C316-68B00C2E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슬라이드 번호 개체 틀 6">
            <a:extLst>
              <a:ext uri="{FF2B5EF4-FFF2-40B4-BE49-F238E27FC236}">
                <a16:creationId xmlns:a16="http://schemas.microsoft.com/office/drawing/2014/main" id="{A801AB25-1E81-9EDB-8767-658D2C86D517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7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슬라이드 번호 개체 틀 6">
            <a:extLst>
              <a:ext uri="{FF2B5EF4-FFF2-40B4-BE49-F238E27FC236}">
                <a16:creationId xmlns:a16="http://schemas.microsoft.com/office/drawing/2014/main" id="{680E1924-2D01-F7C3-B6F2-8B2B84B48216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3492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TECHNOLOGY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79D25-E5D7-E3FD-D10B-395348F52D8F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C9F4-EB32-8FE9-4646-3EE7FC6A1FA8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C0DFC-87F2-8AF1-38D9-ADE83D2A7618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E06D9-C50D-B1E3-F601-8AFA5E7891F2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278D1-7907-7F39-FE58-7C581D41746A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33997-0F30-F8FA-671D-E4F93EB2DCA1}"/>
              </a:ext>
            </a:extLst>
          </p:cNvPr>
          <p:cNvSpPr txBox="1"/>
          <p:nvPr/>
        </p:nvSpPr>
        <p:spPr>
          <a:xfrm>
            <a:off x="348366" y="1234538"/>
            <a:ext cx="694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(1) </a:t>
            </a:r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사전 기반의 부동산 뉴스 심리 지수 산출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B9568-3F99-A049-8A32-0D2F696355A4}"/>
              </a:ext>
            </a:extLst>
          </p:cNvPr>
          <p:cNvSpPr txBox="1"/>
          <p:nvPr/>
        </p:nvSpPr>
        <p:spPr>
          <a:xfrm>
            <a:off x="1370689" y="2367177"/>
            <a:ext cx="3578867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부동산 섹터별 사전 설정 </a:t>
            </a:r>
            <a:r>
              <a:rPr kumimoji="1" lang="en-US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</a:t>
            </a: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물류</a:t>
            </a:r>
            <a:r>
              <a:rPr kumimoji="1" lang="en-US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주택</a:t>
            </a:r>
            <a:r>
              <a:rPr kumimoji="1" lang="en-US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리테일</a:t>
            </a:r>
            <a:r>
              <a:rPr kumimoji="1" lang="en-US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오피스</a:t>
            </a:r>
            <a:endParaRPr kumimoji="1" lang="ko-KR" altLang="en-US" sz="14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F0B94B-84A9-C079-1BF6-EFB62B08510F}"/>
              </a:ext>
            </a:extLst>
          </p:cNvPr>
          <p:cNvGrpSpPr/>
          <p:nvPr/>
        </p:nvGrpSpPr>
        <p:grpSpPr>
          <a:xfrm>
            <a:off x="640711" y="2408497"/>
            <a:ext cx="691216" cy="317010"/>
            <a:chOff x="768948" y="2900348"/>
            <a:chExt cx="691216" cy="317010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017C99D3-BFE2-E87E-297F-E1011E3AE7D9}"/>
                </a:ext>
              </a:extLst>
            </p:cNvPr>
            <p:cNvSpPr/>
            <p:nvPr/>
          </p:nvSpPr>
          <p:spPr>
            <a:xfrm>
              <a:off x="768948" y="2955350"/>
              <a:ext cx="691215" cy="242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BA9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CF261B-708D-E201-5E00-6CAC524CEF44}"/>
                </a:ext>
              </a:extLst>
            </p:cNvPr>
            <p:cNvSpPr txBox="1"/>
            <p:nvPr/>
          </p:nvSpPr>
          <p:spPr>
            <a:xfrm>
              <a:off x="768949" y="2900348"/>
              <a:ext cx="691215" cy="317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rgbClr val="BA9F8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STEP 01</a:t>
              </a:r>
              <a:endParaRPr kumimoji="1" lang="ko-KR" altLang="en-US" sz="105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42A5053-A30B-028A-4A47-C747B9321718}"/>
              </a:ext>
            </a:extLst>
          </p:cNvPr>
          <p:cNvSpPr txBox="1"/>
          <p:nvPr/>
        </p:nvSpPr>
        <p:spPr>
          <a:xfrm>
            <a:off x="1356053" y="4041449"/>
            <a:ext cx="3578867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공통 키워드 사전 설정</a:t>
            </a:r>
            <a:endParaRPr kumimoji="1" lang="ko-KR" altLang="en-US" sz="14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100C3F4-9477-418B-8AB6-5986CF6AC660}"/>
              </a:ext>
            </a:extLst>
          </p:cNvPr>
          <p:cNvGrpSpPr/>
          <p:nvPr/>
        </p:nvGrpSpPr>
        <p:grpSpPr>
          <a:xfrm>
            <a:off x="640711" y="4072067"/>
            <a:ext cx="691216" cy="317010"/>
            <a:chOff x="768948" y="2900348"/>
            <a:chExt cx="691216" cy="317010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62E311BB-1F72-D9A8-CC77-CF41CA122516}"/>
                </a:ext>
              </a:extLst>
            </p:cNvPr>
            <p:cNvSpPr/>
            <p:nvPr/>
          </p:nvSpPr>
          <p:spPr>
            <a:xfrm>
              <a:off x="768948" y="2955350"/>
              <a:ext cx="691215" cy="242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BA9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5F7019-7ED2-E437-A262-39FB22F41CDA}"/>
                </a:ext>
              </a:extLst>
            </p:cNvPr>
            <p:cNvSpPr txBox="1"/>
            <p:nvPr/>
          </p:nvSpPr>
          <p:spPr>
            <a:xfrm>
              <a:off x="768949" y="2900348"/>
              <a:ext cx="691215" cy="317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rgbClr val="BA9F8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STEP 02</a:t>
              </a:r>
              <a:endParaRPr kumimoji="1" lang="ko-KR" altLang="en-US" sz="105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8F3AFDC-7C59-F80B-BD03-D9704DCCB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26923"/>
              </p:ext>
            </p:extLst>
          </p:nvPr>
        </p:nvGraphicFramePr>
        <p:xfrm>
          <a:off x="1464638" y="2747466"/>
          <a:ext cx="4102697" cy="12075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9255">
                  <a:extLst>
                    <a:ext uri="{9D8B030D-6E8A-4147-A177-3AD203B41FA5}">
                      <a16:colId xmlns:a16="http://schemas.microsoft.com/office/drawing/2014/main" val="2685059882"/>
                    </a:ext>
                  </a:extLst>
                </a:gridCol>
                <a:gridCol w="3333442">
                  <a:extLst>
                    <a:ext uri="{9D8B030D-6E8A-4147-A177-3AD203B41FA5}">
                      <a16:colId xmlns:a16="http://schemas.microsoft.com/office/drawing/2014/main" val="236790513"/>
                    </a:ext>
                  </a:extLst>
                </a:gridCol>
              </a:tblGrid>
              <a:tr h="301887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주택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아파트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주거 오피스텔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부동산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상업용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2612225"/>
                  </a:ext>
                </a:extLst>
              </a:tr>
              <a:tr h="301887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오피스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물류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물류센터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저온창고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상온창고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부동산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상업용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2183003"/>
                  </a:ext>
                </a:extLst>
              </a:tr>
              <a:tr h="301887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200" kern="1200" spc="-8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리테일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오피스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빌딩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상업용 빌딩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업무용 빌딩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부동산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상업용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9061675"/>
                  </a:ext>
                </a:extLst>
              </a:tr>
              <a:tr h="301887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200" kern="1200" spc="-8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물류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리테일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백화점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쇼핑센터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부동산</a:t>
                      </a:r>
                      <a:r>
                        <a:rPr kumimoji="1" lang="en-US" altLang="ko-KR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kumimoji="1" lang="ko-KR" altLang="en-US" sz="1200" kern="1200" spc="-8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상업용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521066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98F0A5A-F6A7-2A52-93B9-73EB6A6B007A}"/>
              </a:ext>
            </a:extLst>
          </p:cNvPr>
          <p:cNvSpPr txBox="1"/>
          <p:nvPr/>
        </p:nvSpPr>
        <p:spPr>
          <a:xfrm>
            <a:off x="1397701" y="5105057"/>
            <a:ext cx="3578867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긍</a:t>
            </a:r>
            <a:r>
              <a:rPr kumimoji="1" lang="en-US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사전 설정</a:t>
            </a:r>
            <a:endParaRPr kumimoji="1" lang="ko-KR" altLang="en-US" sz="14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8B001B-86ED-1AEA-4B3B-3B26BC9C0D56}"/>
              </a:ext>
            </a:extLst>
          </p:cNvPr>
          <p:cNvGrpSpPr/>
          <p:nvPr/>
        </p:nvGrpSpPr>
        <p:grpSpPr>
          <a:xfrm>
            <a:off x="706486" y="5145299"/>
            <a:ext cx="691216" cy="317010"/>
            <a:chOff x="768948" y="2900348"/>
            <a:chExt cx="691216" cy="317010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4B481423-7958-0105-AF67-C2328B0FB363}"/>
                </a:ext>
              </a:extLst>
            </p:cNvPr>
            <p:cNvSpPr/>
            <p:nvPr/>
          </p:nvSpPr>
          <p:spPr>
            <a:xfrm>
              <a:off x="768948" y="2955350"/>
              <a:ext cx="691215" cy="242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BA9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952110-A22A-68DC-ABF2-1D9CA5BD1840}"/>
                </a:ext>
              </a:extLst>
            </p:cNvPr>
            <p:cNvSpPr txBox="1"/>
            <p:nvPr/>
          </p:nvSpPr>
          <p:spPr>
            <a:xfrm>
              <a:off x="768949" y="2900348"/>
              <a:ext cx="691215" cy="317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rgbClr val="BA9F8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STEP 03</a:t>
              </a:r>
              <a:endParaRPr kumimoji="1" lang="ko-KR" altLang="en-US" sz="105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0133556-7E80-F390-4C8A-7A2C7A2B0853}"/>
              </a:ext>
            </a:extLst>
          </p:cNvPr>
          <p:cNvSpPr txBox="1"/>
          <p:nvPr/>
        </p:nvSpPr>
        <p:spPr>
          <a:xfrm>
            <a:off x="686621" y="4436407"/>
            <a:ext cx="521901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수요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투자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선호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경기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거래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가치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매매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임대료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수익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이익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수익률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건설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건축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    </a:t>
            </a:r>
            <a:b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착공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시공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가격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매매가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전세가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분양가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전망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kumimoji="1" lang="ko-KR" altLang="en-US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D05050-0F67-6BCC-2C96-EA4D6B518292}"/>
              </a:ext>
            </a:extLst>
          </p:cNvPr>
          <p:cNvSpPr txBox="1"/>
          <p:nvPr/>
        </p:nvSpPr>
        <p:spPr>
          <a:xfrm>
            <a:off x="706486" y="5514266"/>
            <a:ext cx="5695677" cy="584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긍정 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강세, 강화, 유망, 호재, 증가, 확대, 급등, 개선, 상승, 인기, 활황, 집중, 반등</a:t>
            </a: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부정 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 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약세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실망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하락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급락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감소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축소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위험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최저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위축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충격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약화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둔화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침체</a:t>
            </a:r>
            <a:endParaRPr kumimoji="1" lang="ko-Kore-KR" altLang="en-US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C7246B-085D-D4EA-10EB-CF15AED933CE}"/>
              </a:ext>
            </a:extLst>
          </p:cNvPr>
          <p:cNvSpPr txBox="1"/>
          <p:nvPr/>
        </p:nvSpPr>
        <p:spPr>
          <a:xfrm>
            <a:off x="6506559" y="2367177"/>
            <a:ext cx="3096267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부동산 관련 뉴스의 긍</a:t>
            </a:r>
            <a:r>
              <a:rPr kumimoji="1" lang="en-US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지수 산출 </a:t>
            </a:r>
            <a:endParaRPr kumimoji="1" lang="ko-KR" altLang="en-US" sz="14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266CCD8-2697-5932-643C-6C22A78A565C}"/>
              </a:ext>
            </a:extLst>
          </p:cNvPr>
          <p:cNvGrpSpPr/>
          <p:nvPr/>
        </p:nvGrpSpPr>
        <p:grpSpPr>
          <a:xfrm>
            <a:off x="5815344" y="2397795"/>
            <a:ext cx="691216" cy="317010"/>
            <a:chOff x="768948" y="2900348"/>
            <a:chExt cx="691216" cy="317010"/>
          </a:xfrm>
        </p:grpSpPr>
        <p:sp>
          <p:nvSpPr>
            <p:cNvPr id="78" name="모서리가 둥근 직사각형 77">
              <a:extLst>
                <a:ext uri="{FF2B5EF4-FFF2-40B4-BE49-F238E27FC236}">
                  <a16:creationId xmlns:a16="http://schemas.microsoft.com/office/drawing/2014/main" id="{869ED5E1-1415-E969-F943-42E4C6E8408A}"/>
                </a:ext>
              </a:extLst>
            </p:cNvPr>
            <p:cNvSpPr/>
            <p:nvPr/>
          </p:nvSpPr>
          <p:spPr>
            <a:xfrm>
              <a:off x="768948" y="2955350"/>
              <a:ext cx="691215" cy="242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BA9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F99CED-30AC-0975-CB07-888B232CC0B9}"/>
                </a:ext>
              </a:extLst>
            </p:cNvPr>
            <p:cNvSpPr txBox="1"/>
            <p:nvPr/>
          </p:nvSpPr>
          <p:spPr>
            <a:xfrm>
              <a:off x="768949" y="2900348"/>
              <a:ext cx="691215" cy="317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rgbClr val="BA9F87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STEP 04</a:t>
              </a:r>
              <a:endParaRPr kumimoji="1" lang="ko-KR" altLang="en-US" sz="105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AE52607-E951-685E-A51F-50373448DFD1}"/>
              </a:ext>
            </a:extLst>
          </p:cNvPr>
          <p:cNvSpPr txBox="1"/>
          <p:nvPr/>
        </p:nvSpPr>
        <p:spPr>
          <a:xfrm>
            <a:off x="6515299" y="2717020"/>
            <a:ext cx="4989323" cy="18671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28600" indent="-228600">
              <a:lnSpc>
                <a:spcPts val="2000"/>
              </a:lnSpc>
              <a:buFont typeface="+mj-lt"/>
              <a:buAutoNum type="arabicPeriod"/>
            </a:pP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기사의 문장에 위의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사전에 있는 단어가 하나씩 모두 속한 문장이 존재할 경우 긍정기사 또는 부정기사로 판단</a:t>
            </a:r>
          </a:p>
          <a:p>
            <a:pPr marL="228600" indent="-228600">
              <a:lnSpc>
                <a:spcPts val="2000"/>
              </a:lnSpc>
              <a:buFont typeface="+mj-lt"/>
              <a:buAutoNum type="arabicPeriod"/>
            </a:pP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첫번째 사전과 두번째 사전에는 속하면서 긍정단어나 부정단어가 없다면 중립기사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또는 긍정부정 둘 다 있어도 중립기사로 판단</a:t>
            </a:r>
          </a:p>
          <a:p>
            <a:pPr marL="228600" indent="-228600">
              <a:lnSpc>
                <a:spcPts val="2000"/>
              </a:lnSpc>
              <a:buFont typeface="+mj-lt"/>
              <a:buAutoNum type="arabicPeriod"/>
            </a:pP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심리지수 </a:t>
            </a:r>
            <a:r>
              <a:rPr kumimoji="1" lang="ko-KR" altLang="en-US" sz="1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산출식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해당일의 긍정기사 수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kumimoji="1" lang="en-US" altLang="ko-Kore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÷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해당일의 중립기사 수</a:t>
            </a:r>
            <a: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228600" indent="-228600">
              <a:lnSpc>
                <a:spcPts val="2000"/>
              </a:lnSpc>
              <a:buFont typeface="+mj-lt"/>
              <a:buAutoNum type="arabicPeriod"/>
            </a:pP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상장된 리츠의 부동산 보유 비율을 반영하여 </a:t>
            </a:r>
            <a:r>
              <a:rPr kumimoji="1" lang="ko-KR" altLang="en-US" sz="1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섹터별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심리지수를</a:t>
            </a:r>
            <a:br>
              <a:rPr kumimoji="1" lang="en-US" altLang="ko-KR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1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가중평균하여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18740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1FEB52C-9F66-DA88-FC0D-8998F705E03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9">
            <a:extLst>
              <a:ext uri="{FF2B5EF4-FFF2-40B4-BE49-F238E27FC236}">
                <a16:creationId xmlns:a16="http://schemas.microsoft.com/office/drawing/2014/main" id="{23C9491D-A4A6-7DAF-C12F-902BDF929D11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6" name="Picture 2" descr="한국거래소 로고">
            <a:extLst>
              <a:ext uri="{FF2B5EF4-FFF2-40B4-BE49-F238E27FC236}">
                <a16:creationId xmlns:a16="http://schemas.microsoft.com/office/drawing/2014/main" id="{D43C95AD-BBD4-7CAC-C316-68B00C2E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슬라이드 번호 개체 틀 6">
            <a:extLst>
              <a:ext uri="{FF2B5EF4-FFF2-40B4-BE49-F238E27FC236}">
                <a16:creationId xmlns:a16="http://schemas.microsoft.com/office/drawing/2014/main" id="{A801AB25-1E81-9EDB-8767-658D2C86D517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8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슬라이드 번호 개체 틀 6">
            <a:extLst>
              <a:ext uri="{FF2B5EF4-FFF2-40B4-BE49-F238E27FC236}">
                <a16:creationId xmlns:a16="http://schemas.microsoft.com/office/drawing/2014/main" id="{680E1924-2D01-F7C3-B6F2-8B2B84B48216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3492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TECHNOLOGY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79D25-E5D7-E3FD-D10B-395348F52D8F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C9F4-EB32-8FE9-4646-3EE7FC6A1FA8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C0DFC-87F2-8AF1-38D9-ADE83D2A7618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E06D9-C50D-B1E3-F601-8AFA5E7891F2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278D1-7907-7F39-FE58-7C581D41746A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4" name="Object 2">
            <a:extLst>
              <a:ext uri="{FF2B5EF4-FFF2-40B4-BE49-F238E27FC236}">
                <a16:creationId xmlns:a16="http://schemas.microsoft.com/office/drawing/2014/main" id="{627F8D88-391F-884F-2DF4-C2C47406CC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8190" y="2383185"/>
            <a:ext cx="4989825" cy="34293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A17979-BB24-2054-84EA-B8D37D7A54D2}"/>
              </a:ext>
            </a:extLst>
          </p:cNvPr>
          <p:cNvSpPr/>
          <p:nvPr/>
        </p:nvSpPr>
        <p:spPr>
          <a:xfrm>
            <a:off x="6398190" y="2383185"/>
            <a:ext cx="4989825" cy="395111"/>
          </a:xfrm>
          <a:prstGeom prst="rect">
            <a:avLst/>
          </a:prstGeom>
          <a:solidFill>
            <a:srgbClr val="31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96E74F-5E12-C246-6F7B-3D42BD6AC393}"/>
              </a:ext>
            </a:extLst>
          </p:cNvPr>
          <p:cNvSpPr txBox="1"/>
          <p:nvPr/>
        </p:nvSpPr>
        <p:spPr>
          <a:xfrm>
            <a:off x="7812518" y="2346003"/>
            <a:ext cx="2161169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부동산 뉴스 심리 지수의 유용성</a:t>
            </a:r>
            <a:endParaRPr kumimoji="1" lang="ko-KR" altLang="en-US" sz="1400" b="1" spc="-1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33997-0F30-F8FA-671D-E4F93EB2DCA1}"/>
              </a:ext>
            </a:extLst>
          </p:cNvPr>
          <p:cNvSpPr txBox="1"/>
          <p:nvPr/>
        </p:nvSpPr>
        <p:spPr>
          <a:xfrm>
            <a:off x="348366" y="1234538"/>
            <a:ext cx="694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(1) </a:t>
            </a:r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사전 기반의 부동산 뉴스 심리 지수 산출</a:t>
            </a:r>
            <a:endParaRPr kumimoji="1" lang="en-US" altLang="ko-KR" sz="2400" b="1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2541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1F4C8-3B47-CDD2-920A-E901F27615D2}"/>
              </a:ext>
            </a:extLst>
          </p:cNvPr>
          <p:cNvSpPr txBox="1"/>
          <p:nvPr/>
        </p:nvSpPr>
        <p:spPr>
          <a:xfrm>
            <a:off x="1738974" y="2148447"/>
            <a:ext cx="27412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kumimoji="1" lang="ko-Kore-KR" altLang="en-US" sz="16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완성된 부동산 뉴스 심리지수 </a:t>
            </a:r>
            <a:r>
              <a:rPr kumimoji="1" lang="en-US" altLang="ko-Kore-KR" sz="16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ko-Kore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09BB3C-1197-3F6A-DB77-D09855401F23}"/>
              </a:ext>
            </a:extLst>
          </p:cNvPr>
          <p:cNvSpPr txBox="1"/>
          <p:nvPr/>
        </p:nvSpPr>
        <p:spPr>
          <a:xfrm>
            <a:off x="6525190" y="2905567"/>
            <a:ext cx="600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[ 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실제 </a:t>
            </a:r>
            <a:r>
              <a:rPr kumimoji="1" lang="ko-KR" altLang="en-US" sz="1400" b="1" spc="-100" dirty="0" err="1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리츠가중지수의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움직임을 선제적으로 설명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4CF720-68EF-79DD-ECED-199607BFEDF9}"/>
              </a:ext>
            </a:extLst>
          </p:cNvPr>
          <p:cNvSpPr txBox="1"/>
          <p:nvPr/>
        </p:nvSpPr>
        <p:spPr>
          <a:xfrm>
            <a:off x="6575990" y="3208530"/>
            <a:ext cx="46392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뉴스심리지수가 주택매매가격지수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실물경제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아닌 동일가중지수를 선제적으로 설명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한다는 점에서</a:t>
            </a:r>
            <a: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상장리츠의 투자 의사결정에 적합함을 알 수 있음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C44348-B33B-3C48-4BFB-DF813683322F}"/>
              </a:ext>
            </a:extLst>
          </p:cNvPr>
          <p:cNvSpPr txBox="1"/>
          <p:nvPr/>
        </p:nvSpPr>
        <p:spPr>
          <a:xfrm>
            <a:off x="6525190" y="4156480"/>
            <a:ext cx="600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[ </a:t>
            </a:r>
            <a:r>
              <a:rPr kumimoji="1" lang="ko-KR" altLang="en-US" sz="1400" b="1" spc="-100" dirty="0" err="1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분기성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조정 및 </a:t>
            </a:r>
            <a:r>
              <a:rPr kumimoji="1" lang="ko-KR" altLang="en-US" sz="1400" b="1" spc="-100" dirty="0" err="1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추세성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강화 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581B2-B257-34D5-5A24-DAB74A822916}"/>
              </a:ext>
            </a:extLst>
          </p:cNvPr>
          <p:cNvSpPr txBox="1"/>
          <p:nvPr/>
        </p:nvSpPr>
        <p:spPr>
          <a:xfrm>
            <a:off x="6575990" y="4459443"/>
            <a:ext cx="46392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70900"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월별로 나오는 데이터에 대해 3개월 이동평균을 실시하여 분기성 조정 및 추세성을 강화</a:t>
            </a:r>
            <a:br>
              <a:rPr kumimoji="1" lang="en-US" altLang="ko-Kore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kumimoji="1" lang="en-US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270900">
              <a:buFont typeface="Arial" panose="020B0604020202020204" pitchFamily="34" charset="0"/>
              <a:buChar char="•"/>
            </a:pPr>
            <a:r>
              <a:rPr kumimoji="1" lang="ko-Kore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통해 일시적인 조정이나 단기적 이벤트에 의해 발생하는 노이즈를 제거, 장기 추세에 대한 지수의 정확성을 제고함.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194F6-F277-3AAB-E2AF-990350C9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04" y="2488003"/>
            <a:ext cx="5118100" cy="35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8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1FEB52C-9F66-DA88-FC0D-8998F705E037}"/>
              </a:ext>
            </a:extLst>
          </p:cNvPr>
          <p:cNvCxnSpPr>
            <a:cxnSpLocks/>
          </p:cNvCxnSpPr>
          <p:nvPr/>
        </p:nvCxnSpPr>
        <p:spPr>
          <a:xfrm>
            <a:off x="427325" y="862418"/>
            <a:ext cx="1129448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9">
            <a:extLst>
              <a:ext uri="{FF2B5EF4-FFF2-40B4-BE49-F238E27FC236}">
                <a16:creationId xmlns:a16="http://schemas.microsoft.com/office/drawing/2014/main" id="{23C9491D-A4A6-7DAF-C12F-902BDF929D11}"/>
              </a:ext>
            </a:extLst>
          </p:cNvPr>
          <p:cNvSpPr/>
          <p:nvPr/>
        </p:nvSpPr>
        <p:spPr>
          <a:xfrm>
            <a:off x="7840782" y="470259"/>
            <a:ext cx="3948062" cy="33733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2022 KRX 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금융 빅데이터 활용 아이디어 경진대회</a:t>
            </a: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6" name="Picture 2" descr="한국거래소 로고">
            <a:extLst>
              <a:ext uri="{FF2B5EF4-FFF2-40B4-BE49-F238E27FC236}">
                <a16:creationId xmlns:a16="http://schemas.microsoft.com/office/drawing/2014/main" id="{D43C95AD-BBD4-7CAC-C316-68B00C2E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6" y="6296066"/>
            <a:ext cx="1377908" cy="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슬라이드 번호 개체 틀 6">
            <a:extLst>
              <a:ext uri="{FF2B5EF4-FFF2-40B4-BE49-F238E27FC236}">
                <a16:creationId xmlns:a16="http://schemas.microsoft.com/office/drawing/2014/main" id="{A801AB25-1E81-9EDB-8767-658D2C86D517}"/>
              </a:ext>
            </a:extLst>
          </p:cNvPr>
          <p:cNvSpPr txBox="1">
            <a:spLocks/>
          </p:cNvSpPr>
          <p:nvPr/>
        </p:nvSpPr>
        <p:spPr>
          <a:xfrm>
            <a:off x="10844071" y="6286729"/>
            <a:ext cx="8520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31B6F-E73D-1942-B12F-A50964F92AAB}" type="slidenum">
              <a:rPr kumimoji="1" lang="ko-Kore-KR" altLang="en-US" smtClean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pPr/>
              <a:t>9</a:t>
            </a:fld>
            <a:r>
              <a:rPr kumimoji="1" lang="ko-Kore-KR" altLang="en-US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ore-KR" dirty="0">
                <a:solidFill>
                  <a:srgbClr val="3F516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PAGE</a:t>
            </a:r>
            <a:endParaRPr kumimoji="1" lang="ko-Kore-KR" altLang="en-US" dirty="0">
              <a:solidFill>
                <a:srgbClr val="3F516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슬라이드 번호 개체 틀 6">
            <a:extLst>
              <a:ext uri="{FF2B5EF4-FFF2-40B4-BE49-F238E27FC236}">
                <a16:creationId xmlns:a16="http://schemas.microsoft.com/office/drawing/2014/main" id="{680E1924-2D01-F7C3-B6F2-8B2B84B48216}"/>
              </a:ext>
            </a:extLst>
          </p:cNvPr>
          <p:cNvSpPr txBox="1">
            <a:spLocks/>
          </p:cNvSpPr>
          <p:nvPr/>
        </p:nvSpPr>
        <p:spPr>
          <a:xfrm>
            <a:off x="360909" y="909717"/>
            <a:ext cx="3492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400" dirty="0">
                <a:solidFill>
                  <a:srgbClr val="BA9F8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TECHNOLOGY</a:t>
            </a:r>
            <a:endParaRPr kumimoji="1" lang="ko-Kore-KR" altLang="en-US" sz="1400" dirty="0">
              <a:solidFill>
                <a:srgbClr val="BA9F87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34AE6-4F60-22A8-E702-13DB4FDC32D2}"/>
              </a:ext>
            </a:extLst>
          </p:cNvPr>
          <p:cNvSpPr txBox="1"/>
          <p:nvPr/>
        </p:nvSpPr>
        <p:spPr>
          <a:xfrm>
            <a:off x="348366" y="1234538"/>
            <a:ext cx="949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(2) SHAP</a:t>
            </a:r>
            <a:r>
              <a:rPr kumimoji="1" lang="ko-KR" altLang="en-US" sz="2400" b="1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이용한 설명 가능한 인공지능</a:t>
            </a:r>
            <a:r>
              <a:rPr kumimoji="1" lang="en-US" altLang="ko-KR" sz="2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2541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(Explainable AI, XAI)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79D25-E5D7-E3FD-D10B-395348F52D8F}"/>
              </a:ext>
            </a:extLst>
          </p:cNvPr>
          <p:cNvSpPr txBox="1"/>
          <p:nvPr/>
        </p:nvSpPr>
        <p:spPr>
          <a:xfrm>
            <a:off x="357093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제안배경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C9F4-EB32-8FE9-4646-3EE7FC6A1FA8}"/>
              </a:ext>
            </a:extLst>
          </p:cNvPr>
          <p:cNvSpPr txBox="1"/>
          <p:nvPr/>
        </p:nvSpPr>
        <p:spPr>
          <a:xfrm>
            <a:off x="1207016" y="470195"/>
            <a:ext cx="680956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핵심기술</a:t>
            </a:r>
            <a:endParaRPr kumimoji="1" lang="ko-KR" altLang="en-US" sz="1200" b="1" spc="-7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C0DFC-87F2-8AF1-38D9-ADE83D2A7618}"/>
              </a:ext>
            </a:extLst>
          </p:cNvPr>
          <p:cNvSpPr txBox="1"/>
          <p:nvPr/>
        </p:nvSpPr>
        <p:spPr>
          <a:xfrm>
            <a:off x="2056939" y="470195"/>
            <a:ext cx="832920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제안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E06D9-C50D-B1E3-F601-8AFA5E7891F2}"/>
              </a:ext>
            </a:extLst>
          </p:cNvPr>
          <p:cNvSpPr txBox="1"/>
          <p:nvPr/>
        </p:nvSpPr>
        <p:spPr>
          <a:xfrm>
            <a:off x="4184786" y="470195"/>
            <a:ext cx="984885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차별화 및 의의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278D1-7907-7F39-FE58-7C581D41746A}"/>
              </a:ext>
            </a:extLst>
          </p:cNvPr>
          <p:cNvSpPr txBox="1"/>
          <p:nvPr/>
        </p:nvSpPr>
        <p:spPr>
          <a:xfrm>
            <a:off x="3058826" y="470195"/>
            <a:ext cx="956993" cy="3374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200" b="1" spc="-70" dirty="0">
                <a:solidFill>
                  <a:schemeClr val="tx1">
                    <a:lumMod val="65000"/>
                    <a:lumOff val="35000"/>
                    <a:alpha val="23235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서비스 유용성</a:t>
            </a:r>
            <a:endParaRPr kumimoji="1" lang="ko-KR" altLang="en-US" sz="1200" b="1" spc="-70" dirty="0">
              <a:solidFill>
                <a:schemeClr val="tx1">
                  <a:lumMod val="65000"/>
                  <a:lumOff val="35000"/>
                  <a:alpha val="23235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87C2D47A-5F84-593B-9CA1-BA90A85A28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249" y="2294284"/>
            <a:ext cx="10575502" cy="37405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17947F-2624-9B64-C2ED-E31AC92FED2D}"/>
              </a:ext>
            </a:extLst>
          </p:cNvPr>
          <p:cNvSpPr/>
          <p:nvPr/>
        </p:nvSpPr>
        <p:spPr>
          <a:xfrm>
            <a:off x="1093096" y="2070469"/>
            <a:ext cx="2528516" cy="390748"/>
          </a:xfrm>
          <a:prstGeom prst="rect">
            <a:avLst/>
          </a:prstGeom>
          <a:solidFill>
            <a:srgbClr val="31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F480E-07A6-A378-D62A-6ADE575B3F64}"/>
              </a:ext>
            </a:extLst>
          </p:cNvPr>
          <p:cNvSpPr txBox="1"/>
          <p:nvPr/>
        </p:nvSpPr>
        <p:spPr>
          <a:xfrm>
            <a:off x="1309734" y="2034246"/>
            <a:ext cx="2097049" cy="3782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설명가능한 인공지능과 </a:t>
            </a:r>
            <a:r>
              <a:rPr kumimoji="1" lang="en-US" altLang="ko-Kore-KR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</a:t>
            </a:r>
            <a:r>
              <a:rPr kumimoji="1" lang="en-US" altLang="ko-KR" sz="1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HAP</a:t>
            </a:r>
            <a:endParaRPr kumimoji="1" lang="ko-KR" altLang="en-US" sz="1400" b="1" spc="-1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EE79AB-6039-8695-E7DC-902115F32ACB}"/>
              </a:ext>
            </a:extLst>
          </p:cNvPr>
          <p:cNvSpPr txBox="1"/>
          <p:nvPr/>
        </p:nvSpPr>
        <p:spPr>
          <a:xfrm>
            <a:off x="6196128" y="3005928"/>
            <a:ext cx="5013139" cy="2317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이론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방식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활용해 기계 학습 모형의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출력값을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설명하는 방식으로 </a:t>
            </a: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섀플리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(Shapley)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값을 사용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spc="-8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섀플리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값은 특정 변수에 대한 중요도를 알기 위해 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변수들의 조합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구성한 뒤 </a:t>
            </a:r>
            <a:r>
              <a:rPr kumimoji="1" lang="ko-KR" altLang="en-US" sz="1400" b="1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변수의 유무에 따른 평균적인 결과 값의  변화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통해 얻어낸 값인 변수 중요도를 의미함</a:t>
            </a:r>
            <a:endParaRPr kumimoji="1" lang="en-US" altLang="ko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SHAP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기법은 일관성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음의 영향력을 고려하는 특성을 가지고 있기 때문에 </a:t>
            </a:r>
            <a:r>
              <a:rPr kumimoji="1" lang="en-US" altLang="ko-KR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0,1</a:t>
            </a:r>
            <a:r>
              <a:rPr kumimoji="1" lang="ko-KR" altLang="en-US" sz="1400" spc="-8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두 방향을 설명하는 본 프로젝트의 방법론으로 채택</a:t>
            </a:r>
            <a:endParaRPr kumimoji="1" lang="en" altLang="ko-Kore-KR" sz="1400" spc="-8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2FB0EB-CE06-3C96-1F52-757077974312}"/>
              </a:ext>
            </a:extLst>
          </p:cNvPr>
          <p:cNvSpPr txBox="1"/>
          <p:nvPr/>
        </p:nvSpPr>
        <p:spPr>
          <a:xfrm>
            <a:off x="6196128" y="2598224"/>
            <a:ext cx="4216267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[ SHAP(</a:t>
            </a:r>
            <a:r>
              <a:rPr kumimoji="1" lang="en" altLang="ko-Kore-KR" sz="1400" b="1" spc="-100" dirty="0" err="1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SHapley</a:t>
            </a:r>
            <a:r>
              <a:rPr kumimoji="1" lang="en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Additive </a:t>
            </a:r>
            <a:r>
              <a:rPr kumimoji="1" lang="en" altLang="ko-Kore-KR" sz="1400" b="1" spc="-100" dirty="0" err="1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exPlanations</a:t>
            </a:r>
            <a:r>
              <a:rPr kumimoji="1" lang="en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r>
              <a:rPr kumimoji="1" lang="ko-Kore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기법이란</a:t>
            </a:r>
            <a:r>
              <a:rPr kumimoji="1" lang="en-US" altLang="ko-Kore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 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]</a:t>
            </a:r>
            <a:endParaRPr kumimoji="1" lang="ko-KR" altLang="en-US" sz="14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098" name="Picture 2" descr="Opinion 1: 인공지능에게 이유를 묻다 – 공간정보">
            <a:extLst>
              <a:ext uri="{FF2B5EF4-FFF2-40B4-BE49-F238E27FC236}">
                <a16:creationId xmlns:a16="http://schemas.microsoft.com/office/drawing/2014/main" id="{1AC14E4E-A876-F4A8-6895-C2F6065A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38" y="3128068"/>
            <a:ext cx="4815536" cy="272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30DE3F-4AF4-69FE-395D-48CB9957B163}"/>
              </a:ext>
            </a:extLst>
          </p:cNvPr>
          <p:cNvSpPr txBox="1"/>
          <p:nvPr/>
        </p:nvSpPr>
        <p:spPr>
          <a:xfrm>
            <a:off x="1114955" y="2598224"/>
            <a:ext cx="4216267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[ </a:t>
            </a:r>
            <a:r>
              <a:rPr kumimoji="1" lang="ko-KR" altLang="en-US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설명 가능한 인공지능 시스템 개요도 </a:t>
            </a:r>
            <a:r>
              <a:rPr kumimoji="1" lang="en-US" altLang="ko-KR" sz="1400" b="1" spc="-100" dirty="0">
                <a:solidFill>
                  <a:srgbClr val="3F516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]</a:t>
            </a:r>
            <a:endParaRPr kumimoji="1" lang="ko-KR" altLang="en-US" sz="1400" b="1" spc="-100" dirty="0">
              <a:solidFill>
                <a:srgbClr val="3F516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70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8008</TotalTime>
  <Words>3034</Words>
  <Application>Microsoft Macintosh PowerPoint</Application>
  <PresentationFormat>와이드스크린</PresentationFormat>
  <Paragraphs>521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Pretendard SemiBold</vt:lpstr>
      <vt:lpstr>Calibri</vt:lpstr>
      <vt:lpstr>Pretendard</vt:lpstr>
      <vt:lpstr>Pretendard Medium</vt:lpstr>
      <vt:lpstr>Arial</vt:lpstr>
      <vt:lpstr>Pretendard Light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김민수</dc:creator>
  <cp:lastModifiedBy>김민수</cp:lastModifiedBy>
  <cp:revision>633</cp:revision>
  <dcterms:created xsi:type="dcterms:W3CDTF">2022-07-21T13:34:21Z</dcterms:created>
  <dcterms:modified xsi:type="dcterms:W3CDTF">2022-08-19T15:19:14Z</dcterms:modified>
</cp:coreProperties>
</file>